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65" r:id="rId3"/>
    <p:sldId id="256" r:id="rId4"/>
    <p:sldId id="25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58" r:id="rId13"/>
    <p:sldId id="259" r:id="rId14"/>
    <p:sldId id="264" r:id="rId15"/>
    <p:sldId id="275" r:id="rId16"/>
    <p:sldId id="261" r:id="rId17"/>
    <p:sldId id="263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FFA7A1"/>
    <a:srgbClr val="DBD8CF"/>
    <a:srgbClr val="FFC679"/>
    <a:srgbClr val="FCF6DE"/>
    <a:srgbClr val="014269"/>
    <a:srgbClr val="3AAAE9"/>
    <a:srgbClr val="FDF435"/>
    <a:srgbClr val="D6F1FA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4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2T18:45:43.769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2T18:49:47.37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1,'6'0,"10"0,8 0,21 0,15 0,12 0,0 6,2 3,8 6,-3 1,12-2,4 2,-8 7,-11-2,-12 3,-10-3,-8-5,-11-5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18:50:02.702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6548.41016"/>
      <inkml:brushProperty name="anchorY" value="-4726.8271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2T18:50:03.64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7818.41016"/>
      <inkml:brushProperty name="anchorY" value="-5996.82715"/>
      <inkml:brushProperty name="scaleFactor" value="0.5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2T18:50:23.657"/>
    </inkml:context>
    <inkml:brush xml:id="br0">
      <inkml:brushProperty name="width" value="0.5" units="cm"/>
      <inkml:brushProperty name="height" value="1" units="cm"/>
      <inkml:brushProperty name="color" value="#C55A11"/>
      <inkml:brushProperty name="tip" value="rectangle"/>
      <inkml:brushProperty name="rasterOp" value="maskPen"/>
      <inkml:brushProperty name="ignorePressure" value="1"/>
    </inkml:brush>
  </inkml:definitions>
  <inkml:trace contextRef="#ctx0" brushRef="#br0">926 1404,'9'0,"1"1,-1 1,0 0,1 0,-1 1,0 0,0 1,15 8,-16-8,110 57,-3 5,159 121,191 196,-3 42,-18 19,384 502,-595-648,124 153,21-24,-364-413,22 23,68 55,-92-83,0 0,1-1,0-1,0 0,1 0,0-2,0 1,0-2,1 0,22 3,-3-5,0-2,0-1,0-2,0-1,0-2,-1-1,49-18,222-104,-271 114,721-379,-17-36,-526 305,1489-903,-1421 858,580-403,-845 562,650-462,-640 458,-7 6,0-2,-1 0,0-1,-1-1,0 0,-1-1,13-16,-27 30,0 0,1-1,-1 1,0 0,0 0,0-1,1 1,-1 0,0 0,0-1,0 1,1 0,-1-1,0 1,0 0,0 0,0-1,0 1,0 0,0-1,0 1,0 0,0-1,0 1,0 0,0-1,0 1,0 0,0-1,0 1,0 0,-1-1,1 1,0 0,0 0,0-1,0 1,-1 0,1-1,0 1,0 0,-1 0,1 0,0-1,0 1,-1 0,1 0,0 0,0 0,-1 0,1-1,0 1,-1 0,1 0,-1 0,-10-1,0 0,-1 0,1 1,0 1,0 0,-1 1,-15 4,-4-1,-391 102,154-32,-930 169,551-121,-1535 283,-154 32,-296 100,2496-512,30-7,1 4,-139 50,227-65,0 0,0 2,1 0,1 0,0 2,0 0,1 0,-21 25,-3 10,-43 67,64-89,-155 248,134-205,3 1,-29 83,54-126,2 0,1 0,1 1,2 0,0 0,2 0,0 0,3 0,4 41,-4-63,1 0,0 0,0-1,0 1,0 0,1-1,0 0,0 0,0 0,0 0,1 0,-1 0,1-1,0 0,0 0,0 0,1 0,-1-1,1 1,-1-1,1 0,0-1,0 1,6 0,15 5,0-2,1-1,34 0,-47-3,123 4,1-5,-1-7,-1-5,0-7,155-41,-75 0,-3-10,-3-9,-4-10,-4-8,-5-8,-4-10,-5-7,-6-9,217-201,-261 196,-6-5,-6-7,-7-4,-7-6,-6-4,122-255,-185 326,-5-1,48-170,-73 207,-3 0,-2 0,-2-1,-2 0,-3 0,-9-74,7 119,0-5,16 44,-13-26,88 179,783 1491,-771-1492,287 484,-265-473,198 235,-102-195,-188-202,1-2,2-2,0 0,2-3,46 22,-68-38,0-1,0-1,1 0,-1-1,1 0,0-2,0 0,0 0,-1-2,1 0,0-1,0 0,27-9,-5-1,0-2,-2-1,1-2,46-31,0-5,-3-5,99-90,136-161,-292 286,674-731,25-25,72 14,23 31,-497 449,-142 121,66-56,-240 216,1 1,-1-1,1 1,0 0,0 1,0-1,1 1,-1 0,0 0,1 1,-1 0,1 0,0 0,-1 1,1-1,0 1,-1 1,1-1,0 1,-1 0,7 1,9 6,1 0,-1 1,-1 1,23 14,-42-23,284 187,-13 30,-231-184,1177 1091,-111 109,-806-865,199 234,31-40,-493-525,-28-26,1 0,1-1,0 0,0-1,1 0,0-1,1 0,26 11,-39-19,1-1,0 1,0-1,0 0,0 0,0 0,0 0,-1 0,1 0,0 0,0-1,0 1,0-1,0 1,-1-1,1 1,0-1,-1 0,3-1,28-28,6-17,44-69,-56 75,114-157,8 6,8 7,9 7,338-284,550-272,76 124,-851 481,371-119,-488 200,2 6,1 8,325-25,476 76,-900-9,-64-8,1 0,-1 1,0-1,0 0,1 1,-1-1,0 0,0 1,0 0,1-1,-1 1,0 0,0-1,0 1,0 0,0 0,0 0,-1 0,1 0,1 2,-2-2,-1 0,1 0,-1 0,0 1,1-1,-1 0,0 0,0 0,0-1,0 1,0 0,0 0,0 0,0-1,0 1,0 0,0-1,0 1,0-1,-1 1,1-1,0 0,-3 1,-40 11,0-1,-63 7,49-9,-195 30,-98 11,-90 5,-96 3,-96 17,-81 26,-2581 494,375 118,2448-568,119-23,221-73,-144 76,254-114,0 1,0 1,1 1,1 0,-22 22,37-31,1 0,0 0,0 0,1 1,-1-1,1 1,0 0,-3 10,5-14,1 0,-1 0,1 0,0-1,-1 1,1 0,0 0,0 0,0 0,0 0,0-1,1 1,-1 0,0 0,1 0,0-1,-1 1,1 0,0-1,0 1,0 0,0-1,0 1,0-1,0 1,1-1,-1 0,0 0,1 0,-1 1,1-1,-1 0,4 1,10 3,1 0,0-1,0-1,0 0,1-1,28-1,-20 0,708 7,-487-9,8838-5,-5419 7,-3635 0,-23 0,0 0,0-1,0 0,0 0,0-1,0 0,0 0,0-1,0 1,7-4,-14 5,1-1,-1 1,1 0,-1-1,0 1,1 0,-1-1,0 1,1 0,-1-1,0 1,0-1,1 1,-1-1,0 1,0-1,0 1,0-1,0 1,0-1,1 1,-1-1,0 1,0-1,-1 1,1-1,0 1,0-1,0 1,0 0,0-1,0 1,-1-1,1 1,0-1,0 1,-1-1,1 1,0 0,-1-1,1 1,0 0,-1-1,1 1,0 0,-1-1,-23-18,22 17,-275-203,204 143,-107-117,46 21,-140-221,-85-200,-192-271,406 662,-7 8,-9 6,-7 7,-7 8,-7 8,-253-161,429 308,-8-5,-1 0,0 0,0 2,-24-9,34 15,1-1,-1 1,0 0,0 1,-1 0,1-1,0 1,0 1,0-1,0 1,0 0,0 0,0 1,1-1,-1 1,0 0,1 0,-1 1,-6 4,-13 13,0 0,1 2,2 1,-21 27,9-10,-680 687,-78-79,-49-57,-15-41,163-142,479-286,156-89,-88 66,142-97,0 0,0 0,0 0,0 0,1 1,-1-1,1 1,0 0,-1 0,1 0,0 0,1 0,-1 0,1 0,-1 1,1-1,-2 7,4-9,-1 0,0 0,1 0,-1 1,1-1,-1-1,1 1,-1 0,1 0,0 0,-1 0,1 0,0 0,0-1,0 1,0 0,-1-1,1 1,0-1,0 1,1 0,43 10,62-2,171-9,-134-3,5258-10,-3707 14,-1826-6,0-5,0-6,-251-66,-376-166,715 233,-524-193,-107-43,-1294-445,-31 100,1361 433,123 32,126 27,318 85,-299-92,346 102,-43-22,65 30,0 0,0 0,1 0,-1 0,0 0,1 0,-1-1,1 1,0 0,-1-1,1 1,0-1,0 1,0-1,0 0,0 0,0 1,0-1,0-2,1 3,0-1,0 1,0 0,1-1,-1 1,0 0,1 0,-1-1,1 1,0 0,-1 0,1 0,0 0,0-1,-1 1,1 0,0 1,0-1,0 0,3-1,6-5,2 0,-1 1,1 1,18-6,-17 6,29-11,0-3,63-38,-104 56,0 0,1 0,-1 1,0-1,0 0,0 1,1-1,-1 0,0 1,1 0,-1-1,0 1,1 0,-1-1,1 1,-1 0,1 0,-1 0,0 1,3-1,-4 1,1-1,0 1,-1 0,1-1,-1 1,1 0,-1 0,1 0,-1-1,1 1,-1 0,0 0,1 0,-1 0,0 0,0 0,0 0,1-1,-1 1,0 0,0 0,-1 0,1 1,-1 9,-1 0,-1 0,1 0,-9 19,-18 32,-2-1,-3-1,-69 91,-94 102,44-85,-6-7,-8-6,-5-9,-235 153,155-139,-6-11,-491 204,436-233,-6-14,-3-14,-607 91,601-158,319-24,-1-1,1 0,0 0,0-1,-1 0,1-1,0 0,0-1,0 0,-9-4,13 3,0 0,0 0,1 0,-1-1,1 0,0 0,1 0,-1 0,1 0,0-1,0 1,0-1,1 0,0 0,-2-10,-13-46,-17-127,14-70,15 183,-29-1109,105 3,-36 895,81-317,-74 466,-22 103,-20 35,0 0,0-1,1 1,-1 0,0 0,0-1,1 1,-1 0,0 0,1 0,-1-1,0 1,1 0,-1 0,0 0,1 0,-1 0,1 0,-1 0,0 0,1-1,-1 1,0 1,1-1,-1 0,1 0,-1 0,0 0,1 0,-1 0,0 0,1 0,-1 1,0-1,1 0,-1 0,0 1,1-1,-1 0,0 0,1 1,1 5,1-1,-1 1,0 0,-1-1,1 1,-1 0,-1 0,1 12,-1 70,-3 1,-21 113,23-190,-57 377,-16-2,-161 486,-306 646,524-1472,-202 497,210-524,5-11,0 1,-1-1,1 0,-2 0,1-1,-9 10,21-33,17-16,2 0,38-36,-37 41,102-98,6 5,5 7,5 5,243-134,-55 69,541-197,396-28,1343-141,-2508 522,513-59,-608 74,0 0,0 1,0 0,0 1,0 0,-1 0,1 1,0 0,9 4,-17-5,-1 0,1 0,-1 0,1 0,-1 0,0 0,0 0,0 1,1-1,-1 0,0 1,0-1,-1 1,1-1,0 1,0-1,-1 1,1-1,-1 1,0 0,1 2,-1 1,0-1,-1 1,1 0,-1 0,0-1,-1 1,1 0,-1-1,0 1,-4 7,-28 44,-3-2,-2-1,-46 48,73-87,-928 963,-99-97,822-717,-7-9,-6-9,-335 154,406-229,-3-7,-3-7,-1-8,-3-7,-2-7,-233 16,230-42,0-7,0-7,-256-44,301 25,2-6,2-5,1-6,2-5,-151-81,95 25,-251-192,-136-163,472 380,-650-513,683 547,-3 4,-1 2,-1 3,-2 2,-1 4,-138-39,-383-54,-16 53,-279-17,1-48,-138-73,19-63,826 210,-203-100,347 145,1-2,-37-26,56 34,1 0,1 0,0-1,0 0,1-1,0 0,1-1,-8-14,-127-277,141 299,0 0,1 1,0-1,0 0,0 0,0 0,0 0,1 0,0 0,0 0,0 0,0 0,0 0,2-4,-1 5,1 0,-1 1,1 0,-1-1,1 1,0 0,0 0,0 0,0 0,0 0,1 0,-1 1,1-1,-1 1,1-1,-1 1,1 0,0 0,-1 0,1 1,3-1,31-6,-1 1,1 2,0 2,61 4,-29 0,14-2,726 15,1 46,652 190,-1291-217,490 109,-283-59,-297-68,-41-9,-1 1,0 2,39 16,-50-15,-8-4,0 1,28 16,-45-22,0 0,0-1,0 1,0 0,0 0,-1 1,1-1,-1 1,0-1,1 1,-1 0,0 0,-1-1,1 2,0-1,-1 0,0 0,0 0,0 1,0-1,0 0,0 5,-6 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2T18:53:27.320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CCA8D-7DD0-44AE-903D-478E722ED1E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9584E-D95A-4D1A-9C8B-F6A6D8CF3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8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584E-D95A-4D1A-9C8B-F6A6D8CF3C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584E-D95A-4D1A-9C8B-F6A6D8CF3C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5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A0E2-9B5F-D2AD-0BE7-6E5A8FABC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08F05-1AF0-E73E-B8DF-67773C37E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83865-EE85-B574-0392-ABB5CC70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09711-13AD-18C3-1B58-ACB42CEC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94B61-2CD7-990E-2446-E366BA1A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B156-76A8-30AC-BDB6-2BA8A8F4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50E40-2243-5CAA-159F-25B58F9A6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48319-4DC7-06BD-965A-3698901E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8FA96-7457-BFB0-7599-2F3E8D14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DCBE-DAB3-78B2-CACF-7AD832A8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0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F9F7A-ED66-ACFE-61BD-893FBA3C7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89931-A1F7-6FE0-DE13-B5C5E459D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A778B-A0F9-3AA7-A041-9CFB3EFA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87A77-7ECD-FE3B-8308-C383A8A6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DAE58-F70B-9BB7-59E9-BF0E65CA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9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3C4C-C9FF-37CF-F838-9461BD43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269E-B204-B32E-49D0-CA288FDFE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F783-2B79-DECA-3784-06716AB1C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E6644-92AF-2B6E-AC0E-0FE1553F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297A5-8F3D-7D22-0C2C-AEE4B9B5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4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BCE5-9C7C-2D62-85FF-88561EE8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AE6F-C00E-A1CF-F03C-A9B103327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6A66F-3E51-D94C-CB01-42254DC2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27380-71D2-64F9-499B-1A545C4C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DBE30-60AC-F563-8727-8C08F6AF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2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6500-0FF3-7047-9A6B-2E18C3CB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9F61-CD52-A1A9-83B5-8F084EA05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0B6E5-ADC2-4700-1E50-D4E38BA3F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608BD-4834-C539-1E43-EA974BB7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4C3E2-7DCA-65AB-E4F1-FA161D50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6F7AA-83E6-66B2-B229-160AE4C4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3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31AC-AA38-AB52-3918-8C9A5122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6C9B0-60B7-CB60-60D4-C6FE6183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C40DF-7FF9-56B1-760D-EF6BAED9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900F6-A831-7F08-3885-E7610F84B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5F35E-31DE-AE72-94CB-6A48DA375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174D2-2D12-31BE-AA26-F22B40E9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FD6BE-3596-DAC0-4256-E2201F72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A4231-E31A-AF0A-1ED3-8004EFE1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8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E084-58ED-C277-52DF-C854C623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7B52A-BD20-0AAA-C97D-C4B0E565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D55E7-2302-FB36-766F-BD0095B6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27676-4CA5-DE3A-067A-0D177BED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F8E5A-D98D-0ACA-EB01-172DEED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70CBE-8A9A-23B3-D323-E7862601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22CBA-DDDC-EB68-5DC1-CA8F4C2E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7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1D32-F431-D686-0E93-FFBE360E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4CC7-ED56-548A-3F12-F510D327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3D9F9-FC58-470D-0CCE-C689DCDD7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C548-02C6-B228-D96B-BAA814A8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02F68-5E90-1F05-C8B1-46004C3C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3EF0D-FD63-F46B-B239-1263C1D6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737D-3C1B-1C66-8E15-9A192708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663C7-47B8-3C8E-F536-3FF435793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279D6-A0DD-AEDD-232B-9C43B6D3F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07879-11AB-9DE8-4881-109EF1E2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1BD11-C02E-48CA-DA6C-D78E03D94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0B4D1-19E8-D593-190B-8F3F5E1A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F2670-8810-5943-204F-DEC2D8BC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AB1E-55E2-C5A6-380C-445BB0564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8B0F4-E14B-FB72-8D8F-0868336F3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EDA37-8688-4D55-A821-99D2BFE5741F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42E3-DFB6-E138-5D38-8527CCC08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D052B-F4C1-BC8E-CAEC-4D49D7818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1EFFB-F22C-4589-8BD5-B5D91A622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6.png"/><Relationship Id="rId3" Type="http://schemas.microsoft.com/office/2007/relationships/media" Target="../media/media6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7.m4a"/><Relationship Id="rId11" Type="http://schemas.microsoft.com/office/2007/relationships/hdphoto" Target="../media/hdphoto1.wdp"/><Relationship Id="rId5" Type="http://schemas.microsoft.com/office/2007/relationships/media" Target="../media/media7.m4a"/><Relationship Id="rId10" Type="http://schemas.openxmlformats.org/officeDocument/2006/relationships/image" Target="../media/image8.png"/><Relationship Id="rId4" Type="http://schemas.openxmlformats.org/officeDocument/2006/relationships/audio" Target="../media/media6.mp3"/><Relationship Id="rId9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12" Type="http://schemas.openxmlformats.org/officeDocument/2006/relationships/customXml" Target="../ink/ink5.xml"/><Relationship Id="rId2" Type="http://schemas.openxmlformats.org/officeDocument/2006/relationships/audio" Target="../media/media1.m4a"/><Relationship Id="rId16" Type="http://schemas.openxmlformats.org/officeDocument/2006/relationships/image" Target="../media/image6.png"/><Relationship Id="rId1" Type="http://schemas.microsoft.com/office/2007/relationships/media" Target="../media/media1.m4a"/><Relationship Id="rId6" Type="http://schemas.openxmlformats.org/officeDocument/2006/relationships/customXml" Target="../ink/ink2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.png"/><Relationship Id="rId10" Type="http://schemas.openxmlformats.org/officeDocument/2006/relationships/customXml" Target="../ink/ink4.xml"/><Relationship Id="rId4" Type="http://schemas.openxmlformats.org/officeDocument/2006/relationships/audio" Target="../media/media2.m4a"/><Relationship Id="rId9" Type="http://schemas.openxmlformats.org/officeDocument/2006/relationships/image" Target="../media/image3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4.m4a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m4a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jp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23000">
              <a:srgbClr val="B4C7E7"/>
            </a:gs>
            <a:gs pos="84000">
              <a:srgbClr val="92D05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184FA-BF42-7960-8C2A-5C5D55ED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C2CF3E0-9434-59CB-84FE-4FA62DFF41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977070" y="3162406"/>
                </a:moveTo>
                <a:lnTo>
                  <a:pt x="3091947" y="3756500"/>
                </a:lnTo>
                <a:lnTo>
                  <a:pt x="2862756" y="3756500"/>
                </a:lnTo>
                <a:close/>
                <a:moveTo>
                  <a:pt x="8234873" y="2967115"/>
                </a:moveTo>
                <a:lnTo>
                  <a:pt x="8396245" y="2967115"/>
                </a:lnTo>
                <a:cubicBezTo>
                  <a:pt x="8433247" y="2967115"/>
                  <a:pt x="8461684" y="2979621"/>
                  <a:pt x="8481556" y="3004632"/>
                </a:cubicBezTo>
                <a:cubicBezTo>
                  <a:pt x="8501427" y="3029642"/>
                  <a:pt x="8511363" y="3065103"/>
                  <a:pt x="8511363" y="3111013"/>
                </a:cubicBezTo>
                <a:lnTo>
                  <a:pt x="8512391" y="3313499"/>
                </a:lnTo>
                <a:cubicBezTo>
                  <a:pt x="8512391" y="3357354"/>
                  <a:pt x="8502113" y="3391444"/>
                  <a:pt x="8481556" y="3415769"/>
                </a:cubicBezTo>
                <a:cubicBezTo>
                  <a:pt x="8460999" y="3440095"/>
                  <a:pt x="8432562" y="3452258"/>
                  <a:pt x="8396245" y="3452258"/>
                </a:cubicBezTo>
                <a:lnTo>
                  <a:pt x="8234873" y="3452258"/>
                </a:lnTo>
                <a:close/>
                <a:moveTo>
                  <a:pt x="9917714" y="2966088"/>
                </a:moveTo>
                <a:lnTo>
                  <a:pt x="10070863" y="2966088"/>
                </a:lnTo>
                <a:cubicBezTo>
                  <a:pt x="10114033" y="2966088"/>
                  <a:pt x="10147438" y="2978593"/>
                  <a:pt x="10171078" y="3003604"/>
                </a:cubicBezTo>
                <a:cubicBezTo>
                  <a:pt x="10194718" y="3028615"/>
                  <a:pt x="10206539" y="3063390"/>
                  <a:pt x="10206539" y="3107930"/>
                </a:cubicBezTo>
                <a:lnTo>
                  <a:pt x="10206539" y="3267246"/>
                </a:lnTo>
                <a:cubicBezTo>
                  <a:pt x="10206539" y="3309045"/>
                  <a:pt x="10194718" y="3341593"/>
                  <a:pt x="10171078" y="3364891"/>
                </a:cubicBezTo>
                <a:cubicBezTo>
                  <a:pt x="10147438" y="3388189"/>
                  <a:pt x="10114033" y="3399838"/>
                  <a:pt x="10070863" y="3399838"/>
                </a:cubicBezTo>
                <a:lnTo>
                  <a:pt x="9917714" y="3399838"/>
                </a:lnTo>
                <a:close/>
                <a:moveTo>
                  <a:pt x="8905126" y="2752296"/>
                </a:moveTo>
                <a:lnTo>
                  <a:pt x="8904098" y="4246781"/>
                </a:lnTo>
                <a:lnTo>
                  <a:pt x="9012021" y="4246781"/>
                </a:lnTo>
                <a:lnTo>
                  <a:pt x="9130224" y="4246781"/>
                </a:lnTo>
                <a:lnTo>
                  <a:pt x="9557807" y="4246781"/>
                </a:lnTo>
                <a:lnTo>
                  <a:pt x="9557807" y="4029906"/>
                </a:lnTo>
                <a:lnTo>
                  <a:pt x="9130224" y="4029906"/>
                </a:lnTo>
                <a:lnTo>
                  <a:pt x="9130224" y="3612601"/>
                </a:lnTo>
                <a:lnTo>
                  <a:pt x="9506415" y="3612601"/>
                </a:lnTo>
                <a:lnTo>
                  <a:pt x="9506415" y="3396754"/>
                </a:lnTo>
                <a:lnTo>
                  <a:pt x="9130224" y="3395972"/>
                </a:lnTo>
                <a:lnTo>
                  <a:pt x="9130224" y="2969171"/>
                </a:lnTo>
                <a:lnTo>
                  <a:pt x="9557807" y="2969171"/>
                </a:lnTo>
                <a:lnTo>
                  <a:pt x="9557807" y="2752296"/>
                </a:lnTo>
                <a:lnTo>
                  <a:pt x="9130224" y="2752296"/>
                </a:lnTo>
                <a:lnTo>
                  <a:pt x="9012021" y="2752296"/>
                </a:lnTo>
                <a:close/>
                <a:moveTo>
                  <a:pt x="8009776" y="2752296"/>
                </a:moveTo>
                <a:lnTo>
                  <a:pt x="8009776" y="4246781"/>
                </a:lnTo>
                <a:lnTo>
                  <a:pt x="8234873" y="4246781"/>
                </a:lnTo>
                <a:lnTo>
                  <a:pt x="8234873" y="3667077"/>
                </a:lnTo>
                <a:lnTo>
                  <a:pt x="8398301" y="3667077"/>
                </a:lnTo>
                <a:cubicBezTo>
                  <a:pt x="8470249" y="3667077"/>
                  <a:pt x="8531577" y="3654058"/>
                  <a:pt x="8582285" y="3628019"/>
                </a:cubicBezTo>
                <a:cubicBezTo>
                  <a:pt x="8632992" y="3601980"/>
                  <a:pt x="8672050" y="3564121"/>
                  <a:pt x="8699459" y="3514442"/>
                </a:cubicBezTo>
                <a:cubicBezTo>
                  <a:pt x="8726867" y="3464763"/>
                  <a:pt x="8740572" y="3404977"/>
                  <a:pt x="8740573" y="3335083"/>
                </a:cubicBezTo>
                <a:lnTo>
                  <a:pt x="8740573" y="3090456"/>
                </a:lnTo>
                <a:cubicBezTo>
                  <a:pt x="8740572" y="3018507"/>
                  <a:pt x="8727039" y="2957351"/>
                  <a:pt x="8699973" y="2906987"/>
                </a:cubicBezTo>
                <a:cubicBezTo>
                  <a:pt x="8672906" y="2856622"/>
                  <a:pt x="8633848" y="2818249"/>
                  <a:pt x="8582799" y="2791868"/>
                </a:cubicBezTo>
                <a:cubicBezTo>
                  <a:pt x="8531749" y="2765486"/>
                  <a:pt x="8470249" y="2752296"/>
                  <a:pt x="8398301" y="2752296"/>
                </a:cubicBezTo>
                <a:lnTo>
                  <a:pt x="8234873" y="2752296"/>
                </a:lnTo>
                <a:lnTo>
                  <a:pt x="8122839" y="2752296"/>
                </a:lnTo>
                <a:close/>
                <a:moveTo>
                  <a:pt x="7209676" y="2752296"/>
                </a:moveTo>
                <a:lnTo>
                  <a:pt x="7208648" y="4246781"/>
                </a:lnTo>
                <a:lnTo>
                  <a:pt x="7316572" y="4246781"/>
                </a:lnTo>
                <a:lnTo>
                  <a:pt x="7434774" y="4246781"/>
                </a:lnTo>
                <a:lnTo>
                  <a:pt x="7862357" y="4246781"/>
                </a:lnTo>
                <a:lnTo>
                  <a:pt x="7862357" y="4029906"/>
                </a:lnTo>
                <a:lnTo>
                  <a:pt x="7434774" y="4029906"/>
                </a:lnTo>
                <a:lnTo>
                  <a:pt x="7434774" y="3612601"/>
                </a:lnTo>
                <a:lnTo>
                  <a:pt x="7810965" y="3612601"/>
                </a:lnTo>
                <a:lnTo>
                  <a:pt x="7810965" y="3396754"/>
                </a:lnTo>
                <a:lnTo>
                  <a:pt x="7434774" y="3395972"/>
                </a:lnTo>
                <a:lnTo>
                  <a:pt x="7434774" y="2969171"/>
                </a:lnTo>
                <a:lnTo>
                  <a:pt x="7862357" y="2969171"/>
                </a:lnTo>
                <a:lnTo>
                  <a:pt x="7862357" y="2752296"/>
                </a:lnTo>
                <a:lnTo>
                  <a:pt x="7434774" y="2752296"/>
                </a:lnTo>
                <a:lnTo>
                  <a:pt x="7316572" y="2752296"/>
                </a:lnTo>
                <a:close/>
                <a:moveTo>
                  <a:pt x="6409576" y="2752296"/>
                </a:moveTo>
                <a:lnTo>
                  <a:pt x="6408548" y="4246781"/>
                </a:lnTo>
                <a:lnTo>
                  <a:pt x="6516472" y="4246781"/>
                </a:lnTo>
                <a:lnTo>
                  <a:pt x="6634674" y="4246781"/>
                </a:lnTo>
                <a:lnTo>
                  <a:pt x="7062257" y="4246781"/>
                </a:lnTo>
                <a:lnTo>
                  <a:pt x="7062257" y="4029906"/>
                </a:lnTo>
                <a:lnTo>
                  <a:pt x="6634674" y="4029906"/>
                </a:lnTo>
                <a:lnTo>
                  <a:pt x="6634674" y="3612601"/>
                </a:lnTo>
                <a:lnTo>
                  <a:pt x="7010865" y="3612601"/>
                </a:lnTo>
                <a:lnTo>
                  <a:pt x="7010865" y="3396754"/>
                </a:lnTo>
                <a:lnTo>
                  <a:pt x="6634674" y="3395972"/>
                </a:lnTo>
                <a:lnTo>
                  <a:pt x="6634674" y="2969171"/>
                </a:lnTo>
                <a:lnTo>
                  <a:pt x="7062257" y="2969171"/>
                </a:lnTo>
                <a:lnTo>
                  <a:pt x="7062257" y="2752296"/>
                </a:lnTo>
                <a:lnTo>
                  <a:pt x="6634674" y="2752296"/>
                </a:lnTo>
                <a:lnTo>
                  <a:pt x="6516472" y="2752296"/>
                </a:lnTo>
                <a:close/>
                <a:moveTo>
                  <a:pt x="5495176" y="2752296"/>
                </a:moveTo>
                <a:lnTo>
                  <a:pt x="5495176" y="4246781"/>
                </a:lnTo>
                <a:lnTo>
                  <a:pt x="5720274" y="4246781"/>
                </a:lnTo>
                <a:lnTo>
                  <a:pt x="5720274" y="3873526"/>
                </a:lnTo>
                <a:lnTo>
                  <a:pt x="5849838" y="3606855"/>
                </a:lnTo>
                <a:lnTo>
                  <a:pt x="6061519" y="4246781"/>
                </a:lnTo>
                <a:lnTo>
                  <a:pt x="6312312" y="4246781"/>
                </a:lnTo>
                <a:lnTo>
                  <a:pt x="5973593" y="3352140"/>
                </a:lnTo>
                <a:lnTo>
                  <a:pt x="6265031" y="2752296"/>
                </a:lnTo>
                <a:lnTo>
                  <a:pt x="6014237" y="2752296"/>
                </a:lnTo>
                <a:lnTo>
                  <a:pt x="5720274" y="3457100"/>
                </a:lnTo>
                <a:lnTo>
                  <a:pt x="5720274" y="2752296"/>
                </a:lnTo>
                <a:close/>
                <a:moveTo>
                  <a:pt x="4266451" y="2752296"/>
                </a:moveTo>
                <a:lnTo>
                  <a:pt x="4265423" y="4246781"/>
                </a:lnTo>
                <a:lnTo>
                  <a:pt x="4373347" y="4246781"/>
                </a:lnTo>
                <a:lnTo>
                  <a:pt x="4491549" y="4246781"/>
                </a:lnTo>
                <a:lnTo>
                  <a:pt x="4919132" y="4246781"/>
                </a:lnTo>
                <a:lnTo>
                  <a:pt x="4919132" y="4029906"/>
                </a:lnTo>
                <a:lnTo>
                  <a:pt x="4491549" y="4029906"/>
                </a:lnTo>
                <a:lnTo>
                  <a:pt x="4491549" y="3612601"/>
                </a:lnTo>
                <a:lnTo>
                  <a:pt x="4867740" y="3612601"/>
                </a:lnTo>
                <a:lnTo>
                  <a:pt x="4867740" y="3396754"/>
                </a:lnTo>
                <a:lnTo>
                  <a:pt x="4491549" y="3395972"/>
                </a:lnTo>
                <a:lnTo>
                  <a:pt x="4491549" y="2969171"/>
                </a:lnTo>
                <a:lnTo>
                  <a:pt x="4919132" y="2969171"/>
                </a:lnTo>
                <a:lnTo>
                  <a:pt x="4919132" y="2752296"/>
                </a:lnTo>
                <a:lnTo>
                  <a:pt x="4491549" y="2752296"/>
                </a:lnTo>
                <a:lnTo>
                  <a:pt x="4373347" y="2752296"/>
                </a:lnTo>
                <a:close/>
                <a:moveTo>
                  <a:pt x="3401667" y="2752296"/>
                </a:moveTo>
                <a:lnTo>
                  <a:pt x="3400639" y="2967115"/>
                </a:lnTo>
                <a:lnTo>
                  <a:pt x="3657600" y="2967115"/>
                </a:lnTo>
                <a:lnTo>
                  <a:pt x="3657600" y="4246781"/>
                </a:lnTo>
                <a:lnTo>
                  <a:pt x="3882698" y="4246781"/>
                </a:lnTo>
                <a:lnTo>
                  <a:pt x="3881739" y="2967115"/>
                </a:lnTo>
                <a:lnTo>
                  <a:pt x="4138631" y="2967115"/>
                </a:lnTo>
                <a:lnTo>
                  <a:pt x="4138631" y="2752296"/>
                </a:lnTo>
                <a:close/>
                <a:moveTo>
                  <a:pt x="2887647" y="2752296"/>
                </a:moveTo>
                <a:lnTo>
                  <a:pt x="2537152" y="4246781"/>
                </a:lnTo>
                <a:lnTo>
                  <a:pt x="2768417" y="4246781"/>
                </a:lnTo>
                <a:lnTo>
                  <a:pt x="2822212" y="3967208"/>
                </a:lnTo>
                <a:lnTo>
                  <a:pt x="3132690" y="3967208"/>
                </a:lnTo>
                <a:lnTo>
                  <a:pt x="3186750" y="4246781"/>
                </a:lnTo>
                <a:lnTo>
                  <a:pt x="3418015" y="4246781"/>
                </a:lnTo>
                <a:lnTo>
                  <a:pt x="3066492" y="2752296"/>
                </a:lnTo>
                <a:close/>
                <a:moveTo>
                  <a:pt x="9695701" y="2751268"/>
                </a:moveTo>
                <a:lnTo>
                  <a:pt x="9695701" y="4246781"/>
                </a:lnTo>
                <a:lnTo>
                  <a:pt x="9917714" y="4246781"/>
                </a:lnTo>
                <a:lnTo>
                  <a:pt x="9917714" y="3614657"/>
                </a:lnTo>
                <a:lnTo>
                  <a:pt x="10044653" y="3614657"/>
                </a:lnTo>
                <a:lnTo>
                  <a:pt x="10234290" y="4246781"/>
                </a:lnTo>
                <a:lnTo>
                  <a:pt x="10477890" y="4246781"/>
                </a:lnTo>
                <a:lnTo>
                  <a:pt x="10257044" y="3574724"/>
                </a:lnTo>
                <a:lnTo>
                  <a:pt x="10259987" y="3573543"/>
                </a:lnTo>
                <a:cubicBezTo>
                  <a:pt x="10316860" y="3546134"/>
                  <a:pt x="10360371" y="3506391"/>
                  <a:pt x="10390523" y="3454313"/>
                </a:cubicBezTo>
                <a:cubicBezTo>
                  <a:pt x="10420672" y="3402236"/>
                  <a:pt x="10435748" y="3339195"/>
                  <a:pt x="10435748" y="3265190"/>
                </a:cubicBezTo>
                <a:lnTo>
                  <a:pt x="10435748" y="3090456"/>
                </a:lnTo>
                <a:cubicBezTo>
                  <a:pt x="10435748" y="3018507"/>
                  <a:pt x="10420672" y="2957180"/>
                  <a:pt x="10390523" y="2906472"/>
                </a:cubicBezTo>
                <a:cubicBezTo>
                  <a:pt x="10360371" y="2855766"/>
                  <a:pt x="10316860" y="2817222"/>
                  <a:pt x="10259987" y="2790840"/>
                </a:cubicBezTo>
                <a:cubicBezTo>
                  <a:pt x="10203111" y="2764459"/>
                  <a:pt x="10134590" y="2751268"/>
                  <a:pt x="10054418" y="2751268"/>
                </a:cubicBezTo>
                <a:lnTo>
                  <a:pt x="9917714" y="2751268"/>
                </a:lnTo>
                <a:lnTo>
                  <a:pt x="9798485" y="2751268"/>
                </a:lnTo>
                <a:close/>
                <a:moveTo>
                  <a:pt x="2106183" y="2736878"/>
                </a:moveTo>
                <a:cubicBezTo>
                  <a:pt x="2030123" y="2736878"/>
                  <a:pt x="1964855" y="2751953"/>
                  <a:pt x="1910379" y="2782103"/>
                </a:cubicBezTo>
                <a:cubicBezTo>
                  <a:pt x="1855903" y="2812253"/>
                  <a:pt x="1814275" y="2855937"/>
                  <a:pt x="1785496" y="2913154"/>
                </a:cubicBezTo>
                <a:cubicBezTo>
                  <a:pt x="1756716" y="2970370"/>
                  <a:pt x="1742327" y="3039750"/>
                  <a:pt x="1742327" y="3121292"/>
                </a:cubicBezTo>
                <a:lnTo>
                  <a:pt x="1742327" y="3898342"/>
                </a:lnTo>
                <a:cubicBezTo>
                  <a:pt x="1742327" y="3975088"/>
                  <a:pt x="1756888" y="4040527"/>
                  <a:pt x="1786010" y="4094660"/>
                </a:cubicBezTo>
                <a:cubicBezTo>
                  <a:pt x="1815132" y="4148793"/>
                  <a:pt x="1857445" y="4190250"/>
                  <a:pt x="1912949" y="4219029"/>
                </a:cubicBezTo>
                <a:cubicBezTo>
                  <a:pt x="1968452" y="4247809"/>
                  <a:pt x="2034920" y="4262199"/>
                  <a:pt x="2112350" y="4262199"/>
                </a:cubicBezTo>
                <a:cubicBezTo>
                  <a:pt x="2189781" y="4262199"/>
                  <a:pt x="2255563" y="4247124"/>
                  <a:pt x="2309697" y="4216974"/>
                </a:cubicBezTo>
                <a:cubicBezTo>
                  <a:pt x="2363830" y="4186824"/>
                  <a:pt x="2405286" y="4143483"/>
                  <a:pt x="2434066" y="4086951"/>
                </a:cubicBezTo>
                <a:cubicBezTo>
                  <a:pt x="2462845" y="4030420"/>
                  <a:pt x="2477235" y="3962411"/>
                  <a:pt x="2477235" y="3882924"/>
                </a:cubicBezTo>
                <a:lnTo>
                  <a:pt x="2477235" y="3440951"/>
                </a:lnTo>
                <a:lnTo>
                  <a:pt x="2107211" y="3440951"/>
                </a:lnTo>
                <a:lnTo>
                  <a:pt x="2107211" y="3655771"/>
                </a:lnTo>
                <a:lnTo>
                  <a:pt x="2255221" y="3654743"/>
                </a:lnTo>
                <a:lnTo>
                  <a:pt x="2254193" y="3884980"/>
                </a:lnTo>
                <a:cubicBezTo>
                  <a:pt x="2254878" y="3932946"/>
                  <a:pt x="2242544" y="3970291"/>
                  <a:pt x="2217191" y="3997015"/>
                </a:cubicBezTo>
                <a:cubicBezTo>
                  <a:pt x="2191837" y="4023739"/>
                  <a:pt x="2156890" y="4037444"/>
                  <a:pt x="2112350" y="4038129"/>
                </a:cubicBezTo>
                <a:cubicBezTo>
                  <a:pt x="2067125" y="4038129"/>
                  <a:pt x="2031836" y="4025795"/>
                  <a:pt x="2006482" y="4001126"/>
                </a:cubicBezTo>
                <a:cubicBezTo>
                  <a:pt x="1981129" y="3976458"/>
                  <a:pt x="1968795" y="3942197"/>
                  <a:pt x="1969480" y="3898342"/>
                </a:cubicBezTo>
                <a:lnTo>
                  <a:pt x="1969480" y="3121292"/>
                </a:lnTo>
                <a:cubicBezTo>
                  <a:pt x="1968795" y="3070585"/>
                  <a:pt x="1980615" y="3031013"/>
                  <a:pt x="2004941" y="3002576"/>
                </a:cubicBezTo>
                <a:cubicBezTo>
                  <a:pt x="2029266" y="2974139"/>
                  <a:pt x="2063014" y="2960263"/>
                  <a:pt x="2106183" y="2960948"/>
                </a:cubicBezTo>
                <a:cubicBezTo>
                  <a:pt x="2145927" y="2960263"/>
                  <a:pt x="2176420" y="2973111"/>
                  <a:pt x="2197662" y="2999492"/>
                </a:cubicBezTo>
                <a:cubicBezTo>
                  <a:pt x="2218904" y="3025874"/>
                  <a:pt x="2229525" y="3062705"/>
                  <a:pt x="2229525" y="3109986"/>
                </a:cubicBezTo>
                <a:lnTo>
                  <a:pt x="2230553" y="3204547"/>
                </a:lnTo>
                <a:lnTo>
                  <a:pt x="2464901" y="3204547"/>
                </a:lnTo>
                <a:lnTo>
                  <a:pt x="2464901" y="3109986"/>
                </a:lnTo>
                <a:cubicBezTo>
                  <a:pt x="2464216" y="3031184"/>
                  <a:pt x="2449826" y="2963860"/>
                  <a:pt x="2421732" y="2908014"/>
                </a:cubicBezTo>
                <a:cubicBezTo>
                  <a:pt x="2393637" y="2852168"/>
                  <a:pt x="2352866" y="2809684"/>
                  <a:pt x="2299418" y="2780562"/>
                </a:cubicBezTo>
                <a:cubicBezTo>
                  <a:pt x="2245970" y="2751440"/>
                  <a:pt x="2181558" y="2736878"/>
                  <a:pt x="2106183" y="27368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6045E0-56BA-2D61-9E6A-E9BFD88A5045}"/>
                  </a:ext>
                </a:extLst>
              </p14:cNvPr>
              <p14:cNvContentPartPr/>
              <p14:nvPr/>
            </p14:nvContentPartPr>
            <p14:xfrm>
              <a:off x="2900475" y="46431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6045E0-56BA-2D61-9E6A-E9BFD88A50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0475" y="4463190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AF20110-DC32-02F0-EA48-B1BD8398058C}"/>
              </a:ext>
            </a:extLst>
          </p:cNvPr>
          <p:cNvSpPr/>
          <p:nvPr/>
        </p:nvSpPr>
        <p:spPr>
          <a:xfrm>
            <a:off x="1342417" y="2295728"/>
            <a:ext cx="9513291" cy="234494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5B3F-5AA5-6FAA-B377-382330AE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CBEADC7-1708-9399-E1E1-D88A6908D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2B0C4A-FF05-AF3E-25C7-992FC35FA4A8}"/>
              </a:ext>
            </a:extLst>
          </p:cNvPr>
          <p:cNvSpPr/>
          <p:nvPr/>
        </p:nvSpPr>
        <p:spPr>
          <a:xfrm>
            <a:off x="9674229" y="2565432"/>
            <a:ext cx="5206180" cy="3646083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18BEB-E1C5-3EEF-FD0C-184EBFE44963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4574F-7BEA-3D01-A676-1860BCB7497C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36CB1-F517-7A5F-76F2-E9C1B6B6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645BEB1-EF27-2585-E5F1-FE9D63B37FE8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33926D8-59D9-A858-A1AC-17570003649C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E5E59A-4D3C-8B8C-1B65-EA9418E32A03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F126AF-3F54-7682-B623-13A712070F8E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B91DD8-3625-D8C8-B53B-1E5C27484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2F0354-42FE-56FD-B532-4FD6E1FE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3BA300-1FA0-CE68-2A05-0598F3BB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651434-4AAC-5803-D707-E2EE29D3B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B0EC0D-8D96-C0CC-7780-6DB3C108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0F6E13-1C29-5F70-6F45-99692B64C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EE68D4DE-F571-A6D2-37D8-4BF408119AF4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1599F-591B-AF9C-5EA9-755776AB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033711D-2389-77AF-2410-05A3932D6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35D4C5-5AE2-8A57-C221-31A35CE95063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EFE00-E62D-C061-6FCA-DE974D3343FB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D120B-81DB-8B10-D188-6847826D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22376F0-9126-D85F-BAA8-2ADCC50E4B4B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95D3C7-20D4-8B83-448D-8921FADD61C8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B4942F-CEC2-2D7F-7AD8-92C112BCB6F9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4CE914-4E32-77A5-09A2-16210993C970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D86944-8250-13C9-910F-67556CEA2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CA2D60-F002-2589-0750-FCB2A963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A4B053-587C-D064-E485-4ADE1388F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D7340A-83D2-32E1-F292-85E315DA0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4B0ADB-45E6-C931-DD73-C7507D76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A08F13-FABB-77BB-3ECF-1E5A5CDC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FFC9337-F7F0-E568-92B6-47D31A632C1A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ui-mouse-click-366460">
            <a:hlinkClick r:id="" action="ppaction://media"/>
            <a:extLst>
              <a:ext uri="{FF2B5EF4-FFF2-40B4-BE49-F238E27FC236}">
                <a16:creationId xmlns:a16="http://schemas.microsoft.com/office/drawing/2014/main" id="{E8F299EC-786E-A6B0-663C-754624F54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8707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5C2F-C0B8-700E-13B5-BDB43F3E5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613149-015B-FAA4-9338-5A0F52EA9F4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281682" y="294968"/>
            <a:ext cx="9628632" cy="6254496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E9A67-B748-CFA3-E6FF-90868A9B42FC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-8893282" y="294968"/>
            <a:ext cx="9674942" cy="6254496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65E95-9C16-48CF-AF49-DC226A8F85CE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71" y="182732"/>
            <a:ext cx="9628632" cy="6254496"/>
          </a:xfrm>
          <a:prstGeom prst="rect">
            <a:avLst/>
          </a:prstGeom>
        </p:spPr>
      </p:pic>
      <p:pic>
        <p:nvPicPr>
          <p:cNvPr id="4" name="ui-mouse-click-366460">
            <a:hlinkClick r:id="" action="ppaction://media"/>
            <a:extLst>
              <a:ext uri="{FF2B5EF4-FFF2-40B4-BE49-F238E27FC236}">
                <a16:creationId xmlns:a16="http://schemas.microsoft.com/office/drawing/2014/main" id="{F3923D67-243A-9172-5E5B-7B823BD1C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28707" y="6858000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F63FF0-C16B-B252-882C-F8C7CB125D5D}"/>
              </a:ext>
            </a:extLst>
          </p:cNvPr>
          <p:cNvSpPr/>
          <p:nvPr/>
        </p:nvSpPr>
        <p:spPr>
          <a:xfrm>
            <a:off x="5663381" y="261610"/>
            <a:ext cx="5246933" cy="6254496"/>
          </a:xfrm>
          <a:prstGeom prst="rect">
            <a:avLst/>
          </a:prstGeom>
          <a:gradFill flip="none" rotWithShape="0">
            <a:gsLst>
              <a:gs pos="31000">
                <a:srgbClr val="424242"/>
              </a:gs>
              <a:gs pos="60000">
                <a:srgbClr val="424242">
                  <a:alpha val="80000"/>
                </a:srgbClr>
              </a:gs>
              <a:gs pos="84000">
                <a:srgbClr val="424242">
                  <a:alpha val="60000"/>
                </a:srgbClr>
              </a:gs>
              <a:gs pos="100000">
                <a:srgbClr val="424242">
                  <a:alpha val="20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86D03-6D62-5E6D-D747-613DF4D144BC}"/>
              </a:ext>
            </a:extLst>
          </p:cNvPr>
          <p:cNvSpPr/>
          <p:nvPr/>
        </p:nvSpPr>
        <p:spPr>
          <a:xfrm>
            <a:off x="5828707" y="6324992"/>
            <a:ext cx="5081607" cy="2938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ui-mouse-click-366460">
            <a:hlinkClick r:id="" action="ppaction://media"/>
            <a:extLst>
              <a:ext uri="{FF2B5EF4-FFF2-40B4-BE49-F238E27FC236}">
                <a16:creationId xmlns:a16="http://schemas.microsoft.com/office/drawing/2014/main" id="{73833532-9FAA-9D59-8BCF-1CFFCB97A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464913" y="7363668"/>
            <a:ext cx="609600" cy="609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F10F14-4FA4-DF50-0556-8B7BDC3A5C2F}"/>
              </a:ext>
            </a:extLst>
          </p:cNvPr>
          <p:cNvSpPr/>
          <p:nvPr/>
        </p:nvSpPr>
        <p:spPr>
          <a:xfrm>
            <a:off x="5828707" y="6324991"/>
            <a:ext cx="5081607" cy="29381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43AF2-A724-11B5-EB88-534C8DEAE047}"/>
              </a:ext>
            </a:extLst>
          </p:cNvPr>
          <p:cNvSpPr/>
          <p:nvPr/>
        </p:nvSpPr>
        <p:spPr>
          <a:xfrm>
            <a:off x="5828707" y="6324991"/>
            <a:ext cx="5081607" cy="293816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408F-79F9-8DCC-1DA7-A32079465133}"/>
              </a:ext>
            </a:extLst>
          </p:cNvPr>
          <p:cNvSpPr/>
          <p:nvPr/>
        </p:nvSpPr>
        <p:spPr>
          <a:xfrm>
            <a:off x="5828707" y="6324991"/>
            <a:ext cx="5081607" cy="29381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58F322-B725-42B3-0CA4-0CBF2CEE5E3C}"/>
              </a:ext>
            </a:extLst>
          </p:cNvPr>
          <p:cNvSpPr/>
          <p:nvPr/>
        </p:nvSpPr>
        <p:spPr>
          <a:xfrm>
            <a:off x="5828707" y="6324991"/>
            <a:ext cx="5081607" cy="29381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53723F-E9FD-58FF-0C1E-FE14B1A8037E}"/>
              </a:ext>
            </a:extLst>
          </p:cNvPr>
          <p:cNvSpPr/>
          <p:nvPr/>
        </p:nvSpPr>
        <p:spPr>
          <a:xfrm>
            <a:off x="5828707" y="6324991"/>
            <a:ext cx="5081607" cy="2938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B6C701-E621-1798-D892-F206A532D1B2}"/>
              </a:ext>
            </a:extLst>
          </p:cNvPr>
          <p:cNvSpPr/>
          <p:nvPr/>
        </p:nvSpPr>
        <p:spPr>
          <a:xfrm>
            <a:off x="5828707" y="6324991"/>
            <a:ext cx="5081607" cy="2938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B2926A-075A-A100-0A86-9036EC100BE8}"/>
              </a:ext>
            </a:extLst>
          </p:cNvPr>
          <p:cNvSpPr/>
          <p:nvPr/>
        </p:nvSpPr>
        <p:spPr>
          <a:xfrm>
            <a:off x="5828706" y="6324990"/>
            <a:ext cx="5081607" cy="29381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thap-tu-do-take-3-cut">
            <a:hlinkClick r:id="" action="ppaction://media"/>
            <a:extLst>
              <a:ext uri="{FF2B5EF4-FFF2-40B4-BE49-F238E27FC236}">
                <a16:creationId xmlns:a16="http://schemas.microsoft.com/office/drawing/2014/main" id="{27D27C26-96C3-46B4-C61D-625CFC204C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28707" y="-813427"/>
            <a:ext cx="609600" cy="609600"/>
          </a:xfrm>
          <a:prstGeom prst="rect">
            <a:avLst/>
          </a:prstGeom>
        </p:spPr>
      </p:pic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8583C7-2B5D-2C5C-3334-FE4B7EBE65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71498" y="6798660"/>
            <a:ext cx="609600" cy="60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A44CC3-77BC-0430-2669-2F5C9CC3E070}"/>
              </a:ext>
            </a:extLst>
          </p:cNvPr>
          <p:cNvSpPr txBox="1"/>
          <p:nvPr/>
        </p:nvSpPr>
        <p:spPr>
          <a:xfrm>
            <a:off x="6114039" y="1251863"/>
            <a:ext cx="4510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"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Thay </a:t>
            </a:r>
            <a:r>
              <a:rPr lang="en-US" sz="2400" b="1" i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đổi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câu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chuyện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về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tự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tử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”</a:t>
            </a:r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 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(</a:t>
            </a:r>
            <a:r>
              <a:rPr lang="en-US" sz="2400" b="1" i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Changing the Narrative on Suicide</a:t>
            </a:r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296191-15BA-97D2-5270-3BE962C814DC}"/>
              </a:ext>
            </a:extLst>
          </p:cNvPr>
          <p:cNvSpPr txBox="1"/>
          <p:nvPr/>
        </p:nvSpPr>
        <p:spPr>
          <a:xfrm>
            <a:off x="10910313" y="1251863"/>
            <a:ext cx="290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Hướng dẫn cách phòng chống tự tự</a:t>
            </a:r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B4CAF-2E0B-A594-94C3-3E731CCA8E86}"/>
              </a:ext>
            </a:extLst>
          </p:cNvPr>
          <p:cNvSpPr txBox="1"/>
          <p:nvPr/>
        </p:nvSpPr>
        <p:spPr>
          <a:xfrm>
            <a:off x="10910312" y="1390363"/>
            <a:ext cx="290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Q&amp;A </a:t>
            </a:r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A0491E3-583E-4C7A-EE8A-26BA87AC52CA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400EDE-3E53-6C33-C9F4-433BF1DE84FB}"/>
              </a:ext>
            </a:extLst>
          </p:cNvPr>
          <p:cNvGrpSpPr/>
          <p:nvPr/>
        </p:nvGrpSpPr>
        <p:grpSpPr>
          <a:xfrm>
            <a:off x="-488518" y="-1612872"/>
            <a:ext cx="13244051" cy="2315497"/>
            <a:chOff x="-488518" y="-1612872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404893-D7DB-451C-A559-29C8DDC542C4}"/>
                </a:ext>
              </a:extLst>
            </p:cNvPr>
            <p:cNvSpPr/>
            <p:nvPr/>
          </p:nvSpPr>
          <p:spPr>
            <a:xfrm>
              <a:off x="-488518" y="-1612872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C83549-C571-89A6-C02E-F0EA33D3013A}"/>
                </a:ext>
              </a:extLst>
            </p:cNvPr>
            <p:cNvSpPr txBox="1"/>
            <p:nvPr/>
          </p:nvSpPr>
          <p:spPr>
            <a:xfrm>
              <a:off x="3481098" y="0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212121"/>
                  </a:solidFill>
                  <a:latin typeface="Bahnschrift SemiBold" panose="020B0502040204020203" pitchFamily="34" charset="0"/>
                </a:rPr>
                <a:t>Quốc tế phòng chống tự tử</a:t>
              </a:r>
              <a:endParaRPr lang="en-US" sz="2800" dirty="0">
                <a:solidFill>
                  <a:srgbClr val="212121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63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935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41168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1168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608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0000" showWhenStopped="0">
                    <p:cTn id="1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showWhenStopped="0">
                    <p:cTn id="1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  <p:audio>
                  <p:cMediaNode vol="80000" showWhenStopped="0">
                    <p:cTn id="1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  <p:seq concurrent="1" nextAc="seek">
                  <p:cTn id="15" restart="whenNotActive" fill="hold" evtFilter="cancelBubble" nodeType="interactiveSeq">
                    <p:stCondLst>
                      <p:cond evt="onMediaBookmark" delay="0">
                        <p:tgtEl>
                          <p14:bmkTgt spid="2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" fill="hold">
                          <p:stCondLst>
                            <p:cond delay="0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3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2" presetID="42" presetClass="path" presetSubtype="0" accel="50000" decel="50000" fill="hold" grpId="0" nodeType="after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23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25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31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33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7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39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1000"/>
                                </p:stCondLst>
                                <p:childTnLst>
                                  <p:par>
                                    <p:cTn id="41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7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47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5000"/>
                                </p:stCondLst>
                                <p:childTnLst>
                                  <p:par>
                                    <p:cTn id="49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7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55" dur="3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9000"/>
                                </p:stCondLst>
                                <p:childTnLst>
                                  <p:par>
                                    <p:cTn id="57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63" dur="3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3000"/>
                                </p:stCondLst>
                                <p:childTnLst>
                                  <p:par>
                                    <p:cTn id="65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6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49768 " pathEditMode="relative" rAng="0" ptsTypes="AA">
                                          <p:cBhvr>
                                            <p:cTn id="71" dur="3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488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7000"/>
                                </p:stCondLst>
                                <p:childTnLst>
                                  <p:par>
                                    <p:cTn id="73" presetID="47" presetClass="exit" presetSubtype="0" fill="hold" grpId="1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7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2.59259E-6 L -0.00417 -0.50092 " pathEditMode="relative" rAng="0" ptsTypes="AA">
                                          <p:cBhvr>
                                            <p:cTn id="79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" y="-2504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41000"/>
                                </p:stCondLst>
                                <p:childTnLst>
                                  <p:par>
                                    <p:cTn id="81" presetID="47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7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5" bmkName="Bookmark 1"/>
                      </p:tgtEl>
                    </p:cond>
                  </p:nextCondLst>
                </p:seq>
                <p:audio>
                  <p:cMediaNode vol="80000" mute="1" showWhenStopped="0">
                    <p:cTn id="8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  <p:seq concurrent="1" nextAc="seek">
                  <p:cTn id="87" restart="whenNotActive" fill="hold" evtFilter="cancelBubble" nodeType="interactiveSeq">
                    <p:stCondLst>
                      <p:cond evt="onMediaBookmark" delay="0">
                        <p:tgtEl>
                          <p14:bmkTgt spid="27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8" fill="hold">
                          <p:stCondLst>
                            <p:cond delay="0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30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3000"/>
                                            <p:tgtEl>
                                              <p:spTgt spid="2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7" presetID="10" presetClass="exit" presetSubtype="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1000"/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0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1000"/>
                                            <p:tgtEl>
                                              <p:spTgt spid="2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10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12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3 0.01782 L -0.27526 0.01527 " pathEditMode="relative" rAng="0" ptsTypes="AA">
                                          <p:cBhvr>
                                            <p:cTn id="108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776" y="-1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10" presetID="10" presetClass="exit" presetSubtype="0" fill="hold" grpId="2" nodeType="afterEffect">
                                      <p:stCondLst>
                                        <p:cond delay="1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26000"/>
                                </p:stCondLst>
                                <p:childTnLst>
                                  <p:par>
                                    <p:cTn id="114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1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-2.59259E-6 L -0.27539 -0.00254 " pathEditMode="relative" rAng="0" ptsTypes="AA">
                                          <p:cBhvr>
                                            <p:cTn id="11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776" y="-1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28000"/>
                                </p:stCondLst>
                                <p:childTnLst>
                                  <p:par>
                                    <p:cTn id="120" presetID="10" presetClass="exit" presetSubtype="0" fill="hold" grpId="2" nodeType="after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7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2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4" grpId="0" animBg="1"/>
          <p:bldP spid="24" grpId="1" animBg="1"/>
          <p:bldP spid="28" grpId="0" build="p"/>
          <p:bldP spid="28" grpId="1" build="allAtOnce"/>
          <p:bldP spid="29" grpId="0"/>
          <p:bldP spid="29" grpId="1"/>
          <p:bldP spid="29" grpId="2"/>
          <p:bldP spid="30" grpId="0"/>
          <p:bldP spid="30" grpId="1"/>
          <p:bldP spid="30" grpId="2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935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41168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1168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608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0000" showWhenStopped="0">
                    <p:cTn id="1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showWhenStopped="0">
                    <p:cTn id="13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  <p:audio>
                  <p:cMediaNode vol="80000" showWhenStopped="0">
                    <p:cTn id="1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  <p:audio>
                  <p:cMediaNode vol="80000" mute="1" showWhenStopped="0">
                    <p:cTn id="8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4BF4-FDDB-16F6-57BE-C203FA513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F831A-6E92-8EC3-0A11-642C8DAF821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78" y="301752"/>
            <a:ext cx="9628632" cy="6254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58746-9807-EB73-0C48-FFB71714DD9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-8837152" y="301752"/>
            <a:ext cx="9628632" cy="6254496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8ECBE30-8F5E-2477-1C35-BBD66F493B50}"/>
              </a:ext>
            </a:extLst>
          </p:cNvPr>
          <p:cNvSpPr/>
          <p:nvPr/>
        </p:nvSpPr>
        <p:spPr>
          <a:xfrm>
            <a:off x="-488518" y="-1612872"/>
            <a:ext cx="13244051" cy="23154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98870E-1C42-9290-D2EB-611DDE05AF46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F36AE-C7AC-91F2-EBB9-9E801AA9DF22}"/>
              </a:ext>
            </a:extLst>
          </p:cNvPr>
          <p:cNvSpPr txBox="1"/>
          <p:nvPr/>
        </p:nvSpPr>
        <p:spPr>
          <a:xfrm>
            <a:off x="3176298" y="0"/>
            <a:ext cx="591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12121"/>
                </a:solidFill>
                <a:latin typeface="Bahnschrift SemiBold" panose="020B0502040204020203" pitchFamily="34" charset="0"/>
              </a:rPr>
              <a:t>Anh Trai Say Bye</a:t>
            </a:r>
            <a:endParaRPr lang="en-US" sz="2800" dirty="0">
              <a:solidFill>
                <a:srgbClr val="212121"/>
              </a:solidFill>
              <a:latin typeface="Bauhaus 93" panose="04030905020B02020C02" pitchFamily="82" charset="0"/>
            </a:endParaRPr>
          </a:p>
        </p:txBody>
      </p:sp>
      <p:pic>
        <p:nvPicPr>
          <p:cNvPr id="5" name="dieu-valse-take-6">
            <a:hlinkClick r:id="" action="ppaction://media"/>
            <a:extLst>
              <a:ext uri="{FF2B5EF4-FFF2-40B4-BE49-F238E27FC236}">
                <a16:creationId xmlns:a16="http://schemas.microsoft.com/office/drawing/2014/main" id="{A99B3F27-0CA7-4570-2EE4-980E75014C4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69712" y="-4587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15CFB-17FA-61EC-FA94-262CDF2F1C17}"/>
              </a:ext>
            </a:extLst>
          </p:cNvPr>
          <p:cNvSpPr txBox="1"/>
          <p:nvPr/>
        </p:nvSpPr>
        <p:spPr>
          <a:xfrm>
            <a:off x="4681537" y="3244334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7175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E276F493-0E18-1DE8-4FE1-0FA01FFFBEE7}"/>
              </a:ext>
            </a:extLst>
          </p:cNvPr>
          <p:cNvGrpSpPr/>
          <p:nvPr/>
        </p:nvGrpSpPr>
        <p:grpSpPr>
          <a:xfrm>
            <a:off x="1281672" y="301749"/>
            <a:ext cx="9628656" cy="6254500"/>
            <a:chOff x="1281672" y="301749"/>
            <a:chExt cx="9628656" cy="6254500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2013ED-1824-44FB-4071-6D89EA8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91" t="4400" r="52420" b="72800"/>
            <a:stretch>
              <a:fillRect/>
            </a:stretch>
          </p:blipFill>
          <p:spPr>
            <a:xfrm>
              <a:off x="3571867" y="301749"/>
              <a:ext cx="2290191" cy="1563624"/>
            </a:xfrm>
            <a:custGeom>
              <a:avLst/>
              <a:gdLst>
                <a:gd name="connsiteX0" fmla="*/ 0 w 2290191"/>
                <a:gd name="connsiteY0" fmla="*/ 0 h 1563624"/>
                <a:gd name="connsiteX1" fmla="*/ 2290191 w 2290191"/>
                <a:gd name="connsiteY1" fmla="*/ 0 h 1563624"/>
                <a:gd name="connsiteX2" fmla="*/ 2290191 w 2290191"/>
                <a:gd name="connsiteY2" fmla="*/ 1563624 h 1563624"/>
                <a:gd name="connsiteX3" fmla="*/ 0 w 2290191"/>
                <a:gd name="connsiteY3" fmla="*/ 1563624 h 1563624"/>
                <a:gd name="connsiteX4" fmla="*/ 0 w 2290191"/>
                <a:gd name="connsiteY4" fmla="*/ 0 h 156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191" h="1563624">
                  <a:moveTo>
                    <a:pt x="0" y="0"/>
                  </a:moveTo>
                  <a:lnTo>
                    <a:pt x="2290191" y="0"/>
                  </a:lnTo>
                  <a:lnTo>
                    <a:pt x="2290191" y="1563624"/>
                  </a:lnTo>
                  <a:lnTo>
                    <a:pt x="0" y="156362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8CAC50B-D3EE-C452-67F0-3EFAF86DF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76" t="4400" r="23596" b="72800"/>
            <a:stretch>
              <a:fillRect/>
            </a:stretch>
          </p:blipFill>
          <p:spPr>
            <a:xfrm>
              <a:off x="5890634" y="301749"/>
              <a:ext cx="2758055" cy="1563624"/>
            </a:xfrm>
            <a:custGeom>
              <a:avLst/>
              <a:gdLst>
                <a:gd name="connsiteX0" fmla="*/ 0 w 2758055"/>
                <a:gd name="connsiteY0" fmla="*/ 0 h 1563624"/>
                <a:gd name="connsiteX1" fmla="*/ 2758055 w 2758055"/>
                <a:gd name="connsiteY1" fmla="*/ 0 h 1563624"/>
                <a:gd name="connsiteX2" fmla="*/ 2758055 w 2758055"/>
                <a:gd name="connsiteY2" fmla="*/ 1563624 h 1563624"/>
                <a:gd name="connsiteX3" fmla="*/ 0 w 2758055"/>
                <a:gd name="connsiteY3" fmla="*/ 1563624 h 1563624"/>
                <a:gd name="connsiteX4" fmla="*/ 0 w 2758055"/>
                <a:gd name="connsiteY4" fmla="*/ 0 h 156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055" h="1563624">
                  <a:moveTo>
                    <a:pt x="0" y="0"/>
                  </a:moveTo>
                  <a:lnTo>
                    <a:pt x="2758055" y="0"/>
                  </a:lnTo>
                  <a:lnTo>
                    <a:pt x="2758055" y="1563624"/>
                  </a:lnTo>
                  <a:lnTo>
                    <a:pt x="0" y="156362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43218D7-FFE1-8894-837D-BD20D050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" t="4400" r="76405" b="72800"/>
            <a:stretch>
              <a:fillRect/>
            </a:stretch>
          </p:blipFill>
          <p:spPr>
            <a:xfrm>
              <a:off x="1281674" y="301750"/>
              <a:ext cx="2261596" cy="1563624"/>
            </a:xfrm>
            <a:custGeom>
              <a:avLst/>
              <a:gdLst>
                <a:gd name="connsiteX0" fmla="*/ 0 w 2261596"/>
                <a:gd name="connsiteY0" fmla="*/ 0 h 1563624"/>
                <a:gd name="connsiteX1" fmla="*/ 2261596 w 2261596"/>
                <a:gd name="connsiteY1" fmla="*/ 0 h 1563624"/>
                <a:gd name="connsiteX2" fmla="*/ 2261596 w 2261596"/>
                <a:gd name="connsiteY2" fmla="*/ 1563624 h 1563624"/>
                <a:gd name="connsiteX3" fmla="*/ 0 w 2261596"/>
                <a:gd name="connsiteY3" fmla="*/ 1563624 h 1563624"/>
                <a:gd name="connsiteX4" fmla="*/ 0 w 2261596"/>
                <a:gd name="connsiteY4" fmla="*/ 0 h 156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1596" h="1563624">
                  <a:moveTo>
                    <a:pt x="0" y="0"/>
                  </a:moveTo>
                  <a:lnTo>
                    <a:pt x="2261596" y="0"/>
                  </a:lnTo>
                  <a:lnTo>
                    <a:pt x="2261596" y="1563624"/>
                  </a:lnTo>
                  <a:lnTo>
                    <a:pt x="0" y="156362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3B300AE-BF5D-3CC3-8EE1-B7847757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52" t="4400" r="202" b="72800"/>
            <a:stretch>
              <a:fillRect/>
            </a:stretch>
          </p:blipFill>
          <p:spPr>
            <a:xfrm>
              <a:off x="8662980" y="301750"/>
              <a:ext cx="2247339" cy="1563624"/>
            </a:xfrm>
            <a:custGeom>
              <a:avLst/>
              <a:gdLst>
                <a:gd name="connsiteX0" fmla="*/ 0 w 2247339"/>
                <a:gd name="connsiteY0" fmla="*/ 0 h 1563624"/>
                <a:gd name="connsiteX1" fmla="*/ 2247339 w 2247339"/>
                <a:gd name="connsiteY1" fmla="*/ 0 h 1563624"/>
                <a:gd name="connsiteX2" fmla="*/ 2247339 w 2247339"/>
                <a:gd name="connsiteY2" fmla="*/ 1563624 h 1563624"/>
                <a:gd name="connsiteX3" fmla="*/ 0 w 2247339"/>
                <a:gd name="connsiteY3" fmla="*/ 1563624 h 1563624"/>
                <a:gd name="connsiteX4" fmla="*/ 0 w 2247339"/>
                <a:gd name="connsiteY4" fmla="*/ 0 h 156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339" h="1563624">
                  <a:moveTo>
                    <a:pt x="0" y="0"/>
                  </a:moveTo>
                  <a:lnTo>
                    <a:pt x="2247339" y="0"/>
                  </a:lnTo>
                  <a:lnTo>
                    <a:pt x="2247339" y="1563624"/>
                  </a:lnTo>
                  <a:lnTo>
                    <a:pt x="0" y="156362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0F85ED2-73F0-28C6-73AD-413CE3062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5" t="27975" r="23596" b="50775"/>
            <a:stretch>
              <a:fillRect/>
            </a:stretch>
          </p:blipFill>
          <p:spPr>
            <a:xfrm>
              <a:off x="6358497" y="1918517"/>
              <a:ext cx="2290191" cy="1457326"/>
            </a:xfrm>
            <a:custGeom>
              <a:avLst/>
              <a:gdLst>
                <a:gd name="connsiteX0" fmla="*/ 0 w 2290191"/>
                <a:gd name="connsiteY0" fmla="*/ 0 h 1457326"/>
                <a:gd name="connsiteX1" fmla="*/ 2290191 w 2290191"/>
                <a:gd name="connsiteY1" fmla="*/ 0 h 1457326"/>
                <a:gd name="connsiteX2" fmla="*/ 2290191 w 2290191"/>
                <a:gd name="connsiteY2" fmla="*/ 1457326 h 1457326"/>
                <a:gd name="connsiteX3" fmla="*/ 0 w 2290191"/>
                <a:gd name="connsiteY3" fmla="*/ 1457326 h 1457326"/>
                <a:gd name="connsiteX4" fmla="*/ 0 w 2290191"/>
                <a:gd name="connsiteY4" fmla="*/ 0 h 1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191" h="1457326">
                  <a:moveTo>
                    <a:pt x="0" y="0"/>
                  </a:moveTo>
                  <a:lnTo>
                    <a:pt x="2290191" y="0"/>
                  </a:lnTo>
                  <a:lnTo>
                    <a:pt x="2290191" y="1457326"/>
                  </a:lnTo>
                  <a:lnTo>
                    <a:pt x="0" y="14573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632A1B4-F703-9276-9F3C-EB2C3136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52" t="27975" r="202" b="50775"/>
            <a:stretch>
              <a:fillRect/>
            </a:stretch>
          </p:blipFill>
          <p:spPr>
            <a:xfrm>
              <a:off x="8662979" y="1918517"/>
              <a:ext cx="2247339" cy="1457326"/>
            </a:xfrm>
            <a:custGeom>
              <a:avLst/>
              <a:gdLst>
                <a:gd name="connsiteX0" fmla="*/ 0 w 2247339"/>
                <a:gd name="connsiteY0" fmla="*/ 0 h 1457326"/>
                <a:gd name="connsiteX1" fmla="*/ 2247339 w 2247339"/>
                <a:gd name="connsiteY1" fmla="*/ 0 h 1457326"/>
                <a:gd name="connsiteX2" fmla="*/ 2247339 w 2247339"/>
                <a:gd name="connsiteY2" fmla="*/ 1457326 h 1457326"/>
                <a:gd name="connsiteX3" fmla="*/ 0 w 2247339"/>
                <a:gd name="connsiteY3" fmla="*/ 1457326 h 1457326"/>
                <a:gd name="connsiteX4" fmla="*/ 0 w 2247339"/>
                <a:gd name="connsiteY4" fmla="*/ 0 h 1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339" h="1457326">
                  <a:moveTo>
                    <a:pt x="0" y="0"/>
                  </a:moveTo>
                  <a:lnTo>
                    <a:pt x="2247339" y="0"/>
                  </a:lnTo>
                  <a:lnTo>
                    <a:pt x="2247339" y="1457326"/>
                  </a:lnTo>
                  <a:lnTo>
                    <a:pt x="0" y="14573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9BC0D6A-695E-787B-3B14-5D04A72F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" t="27975" r="76405" b="50775"/>
            <a:stretch>
              <a:fillRect/>
            </a:stretch>
          </p:blipFill>
          <p:spPr>
            <a:xfrm>
              <a:off x="1281672" y="1918519"/>
              <a:ext cx="2261596" cy="1457325"/>
            </a:xfrm>
            <a:custGeom>
              <a:avLst/>
              <a:gdLst>
                <a:gd name="connsiteX0" fmla="*/ 0 w 2261596"/>
                <a:gd name="connsiteY0" fmla="*/ 0 h 1457325"/>
                <a:gd name="connsiteX1" fmla="*/ 2261596 w 2261596"/>
                <a:gd name="connsiteY1" fmla="*/ 0 h 1457325"/>
                <a:gd name="connsiteX2" fmla="*/ 2261596 w 2261596"/>
                <a:gd name="connsiteY2" fmla="*/ 1457325 h 1457325"/>
                <a:gd name="connsiteX3" fmla="*/ 0 w 2261596"/>
                <a:gd name="connsiteY3" fmla="*/ 1457325 h 1457325"/>
                <a:gd name="connsiteX4" fmla="*/ 0 w 2261596"/>
                <a:gd name="connsiteY4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1596" h="1457325">
                  <a:moveTo>
                    <a:pt x="0" y="0"/>
                  </a:moveTo>
                  <a:lnTo>
                    <a:pt x="2261596" y="0"/>
                  </a:lnTo>
                  <a:lnTo>
                    <a:pt x="2261596" y="1457325"/>
                  </a:lnTo>
                  <a:lnTo>
                    <a:pt x="0" y="145732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C24078-1E4E-8AC9-0C08-49C3947A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91" t="27975" r="47580" b="50775"/>
            <a:stretch>
              <a:fillRect/>
            </a:stretch>
          </p:blipFill>
          <p:spPr>
            <a:xfrm>
              <a:off x="3571867" y="1918519"/>
              <a:ext cx="2758055" cy="1457326"/>
            </a:xfrm>
            <a:custGeom>
              <a:avLst/>
              <a:gdLst>
                <a:gd name="connsiteX0" fmla="*/ 0 w 2758055"/>
                <a:gd name="connsiteY0" fmla="*/ 0 h 1457326"/>
                <a:gd name="connsiteX1" fmla="*/ 2758055 w 2758055"/>
                <a:gd name="connsiteY1" fmla="*/ 0 h 1457326"/>
                <a:gd name="connsiteX2" fmla="*/ 2758055 w 2758055"/>
                <a:gd name="connsiteY2" fmla="*/ 1457326 h 1457326"/>
                <a:gd name="connsiteX3" fmla="*/ 0 w 2758055"/>
                <a:gd name="connsiteY3" fmla="*/ 1457326 h 1457326"/>
                <a:gd name="connsiteX4" fmla="*/ 0 w 2758055"/>
                <a:gd name="connsiteY4" fmla="*/ 0 h 1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055" h="1457326">
                  <a:moveTo>
                    <a:pt x="0" y="0"/>
                  </a:moveTo>
                  <a:lnTo>
                    <a:pt x="2758055" y="0"/>
                  </a:lnTo>
                  <a:lnTo>
                    <a:pt x="2758055" y="1457326"/>
                  </a:lnTo>
                  <a:lnTo>
                    <a:pt x="0" y="14573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E08CF47-CF3A-9F1B-9A72-EB51717F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" t="49612" r="76405" b="29138"/>
            <a:stretch>
              <a:fillRect/>
            </a:stretch>
          </p:blipFill>
          <p:spPr>
            <a:xfrm>
              <a:off x="1281682" y="3402416"/>
              <a:ext cx="2261596" cy="1457333"/>
            </a:xfrm>
            <a:custGeom>
              <a:avLst/>
              <a:gdLst>
                <a:gd name="connsiteX0" fmla="*/ 0 w 2261596"/>
                <a:gd name="connsiteY0" fmla="*/ 0 h 1457333"/>
                <a:gd name="connsiteX1" fmla="*/ 2261596 w 2261596"/>
                <a:gd name="connsiteY1" fmla="*/ 0 h 1457333"/>
                <a:gd name="connsiteX2" fmla="*/ 2261596 w 2261596"/>
                <a:gd name="connsiteY2" fmla="*/ 1457333 h 1457333"/>
                <a:gd name="connsiteX3" fmla="*/ 0 w 2261596"/>
                <a:gd name="connsiteY3" fmla="*/ 1457333 h 1457333"/>
                <a:gd name="connsiteX4" fmla="*/ 0 w 2261596"/>
                <a:gd name="connsiteY4" fmla="*/ 0 h 145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1596" h="1457333">
                  <a:moveTo>
                    <a:pt x="0" y="0"/>
                  </a:moveTo>
                  <a:lnTo>
                    <a:pt x="2261596" y="0"/>
                  </a:lnTo>
                  <a:lnTo>
                    <a:pt x="2261596" y="1457333"/>
                  </a:lnTo>
                  <a:lnTo>
                    <a:pt x="0" y="145733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4CD9C14-B455-E257-929F-2290A66D6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91" t="49612" r="52420" b="29138"/>
            <a:stretch>
              <a:fillRect/>
            </a:stretch>
          </p:blipFill>
          <p:spPr>
            <a:xfrm>
              <a:off x="3571873" y="3402422"/>
              <a:ext cx="2290185" cy="1457326"/>
            </a:xfrm>
            <a:custGeom>
              <a:avLst/>
              <a:gdLst>
                <a:gd name="connsiteX0" fmla="*/ 0 w 2290185"/>
                <a:gd name="connsiteY0" fmla="*/ 0 h 1457326"/>
                <a:gd name="connsiteX1" fmla="*/ 2290185 w 2290185"/>
                <a:gd name="connsiteY1" fmla="*/ 0 h 1457326"/>
                <a:gd name="connsiteX2" fmla="*/ 2290185 w 2290185"/>
                <a:gd name="connsiteY2" fmla="*/ 1457326 h 1457326"/>
                <a:gd name="connsiteX3" fmla="*/ 0 w 2290185"/>
                <a:gd name="connsiteY3" fmla="*/ 1457326 h 1457326"/>
                <a:gd name="connsiteX4" fmla="*/ 0 w 2290185"/>
                <a:gd name="connsiteY4" fmla="*/ 0 h 1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185" h="1457326">
                  <a:moveTo>
                    <a:pt x="0" y="0"/>
                  </a:moveTo>
                  <a:lnTo>
                    <a:pt x="2290185" y="0"/>
                  </a:lnTo>
                  <a:lnTo>
                    <a:pt x="2290185" y="1457326"/>
                  </a:lnTo>
                  <a:lnTo>
                    <a:pt x="0" y="14573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09405EE-9EE5-09D1-71E7-D91CCFF86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76" t="49642" r="23596" b="29108"/>
            <a:stretch>
              <a:fillRect/>
            </a:stretch>
          </p:blipFill>
          <p:spPr>
            <a:xfrm>
              <a:off x="5890633" y="3404419"/>
              <a:ext cx="2758055" cy="1457326"/>
            </a:xfrm>
            <a:custGeom>
              <a:avLst/>
              <a:gdLst>
                <a:gd name="connsiteX0" fmla="*/ 0 w 2758055"/>
                <a:gd name="connsiteY0" fmla="*/ 0 h 1457326"/>
                <a:gd name="connsiteX1" fmla="*/ 2758055 w 2758055"/>
                <a:gd name="connsiteY1" fmla="*/ 0 h 1457326"/>
                <a:gd name="connsiteX2" fmla="*/ 2758055 w 2758055"/>
                <a:gd name="connsiteY2" fmla="*/ 1457326 h 1457326"/>
                <a:gd name="connsiteX3" fmla="*/ 0 w 2758055"/>
                <a:gd name="connsiteY3" fmla="*/ 1457326 h 1457326"/>
                <a:gd name="connsiteX4" fmla="*/ 0 w 2758055"/>
                <a:gd name="connsiteY4" fmla="*/ 0 h 1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055" h="1457326">
                  <a:moveTo>
                    <a:pt x="0" y="0"/>
                  </a:moveTo>
                  <a:lnTo>
                    <a:pt x="2758055" y="0"/>
                  </a:lnTo>
                  <a:lnTo>
                    <a:pt x="2758055" y="1457326"/>
                  </a:lnTo>
                  <a:lnTo>
                    <a:pt x="0" y="14573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CDDF303-BD53-8C96-E520-D328DA8A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52" t="49642" r="202" b="29108"/>
            <a:stretch>
              <a:fillRect/>
            </a:stretch>
          </p:blipFill>
          <p:spPr>
            <a:xfrm>
              <a:off x="8662979" y="3404419"/>
              <a:ext cx="2247339" cy="1457326"/>
            </a:xfrm>
            <a:custGeom>
              <a:avLst/>
              <a:gdLst>
                <a:gd name="connsiteX0" fmla="*/ 0 w 2247339"/>
                <a:gd name="connsiteY0" fmla="*/ 0 h 1457326"/>
                <a:gd name="connsiteX1" fmla="*/ 2247339 w 2247339"/>
                <a:gd name="connsiteY1" fmla="*/ 0 h 1457326"/>
                <a:gd name="connsiteX2" fmla="*/ 2247339 w 2247339"/>
                <a:gd name="connsiteY2" fmla="*/ 1457326 h 1457326"/>
                <a:gd name="connsiteX3" fmla="*/ 0 w 2247339"/>
                <a:gd name="connsiteY3" fmla="*/ 1457326 h 1457326"/>
                <a:gd name="connsiteX4" fmla="*/ 0 w 2247339"/>
                <a:gd name="connsiteY4" fmla="*/ 0 h 145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339" h="1457326">
                  <a:moveTo>
                    <a:pt x="0" y="0"/>
                  </a:moveTo>
                  <a:lnTo>
                    <a:pt x="2247339" y="0"/>
                  </a:lnTo>
                  <a:lnTo>
                    <a:pt x="2247339" y="1457326"/>
                  </a:lnTo>
                  <a:lnTo>
                    <a:pt x="0" y="14573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4D1D040-52CB-3548-5517-E6B8A1FC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91" t="71250" r="47580" b="4400"/>
            <a:stretch>
              <a:fillRect/>
            </a:stretch>
          </p:blipFill>
          <p:spPr>
            <a:xfrm>
              <a:off x="3571870" y="4886323"/>
              <a:ext cx="2758058" cy="1669923"/>
            </a:xfrm>
            <a:custGeom>
              <a:avLst/>
              <a:gdLst>
                <a:gd name="connsiteX0" fmla="*/ 0 w 2758058"/>
                <a:gd name="connsiteY0" fmla="*/ 0 h 1669923"/>
                <a:gd name="connsiteX1" fmla="*/ 2758058 w 2758058"/>
                <a:gd name="connsiteY1" fmla="*/ 0 h 1669923"/>
                <a:gd name="connsiteX2" fmla="*/ 2758058 w 2758058"/>
                <a:gd name="connsiteY2" fmla="*/ 1669923 h 1669923"/>
                <a:gd name="connsiteX3" fmla="*/ 0 w 2758058"/>
                <a:gd name="connsiteY3" fmla="*/ 1669923 h 1669923"/>
                <a:gd name="connsiteX4" fmla="*/ 0 w 2758058"/>
                <a:gd name="connsiteY4" fmla="*/ 0 h 166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058" h="1669923">
                  <a:moveTo>
                    <a:pt x="0" y="0"/>
                  </a:moveTo>
                  <a:lnTo>
                    <a:pt x="2758058" y="0"/>
                  </a:lnTo>
                  <a:lnTo>
                    <a:pt x="2758058" y="1669923"/>
                  </a:lnTo>
                  <a:lnTo>
                    <a:pt x="0" y="16699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4A8A769-BF6C-6EC5-4ADD-790982422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5" t="71250" r="23596" b="4400"/>
            <a:stretch>
              <a:fillRect/>
            </a:stretch>
          </p:blipFill>
          <p:spPr>
            <a:xfrm>
              <a:off x="6358507" y="4886324"/>
              <a:ext cx="2290191" cy="1669923"/>
            </a:xfrm>
            <a:custGeom>
              <a:avLst/>
              <a:gdLst>
                <a:gd name="connsiteX0" fmla="*/ 0 w 2290191"/>
                <a:gd name="connsiteY0" fmla="*/ 0 h 1669923"/>
                <a:gd name="connsiteX1" fmla="*/ 2290191 w 2290191"/>
                <a:gd name="connsiteY1" fmla="*/ 0 h 1669923"/>
                <a:gd name="connsiteX2" fmla="*/ 2290191 w 2290191"/>
                <a:gd name="connsiteY2" fmla="*/ 1669923 h 1669923"/>
                <a:gd name="connsiteX3" fmla="*/ 0 w 2290191"/>
                <a:gd name="connsiteY3" fmla="*/ 1669923 h 1669923"/>
                <a:gd name="connsiteX4" fmla="*/ 0 w 2290191"/>
                <a:gd name="connsiteY4" fmla="*/ 0 h 166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0191" h="1669923">
                  <a:moveTo>
                    <a:pt x="0" y="0"/>
                  </a:moveTo>
                  <a:lnTo>
                    <a:pt x="2290191" y="0"/>
                  </a:lnTo>
                  <a:lnTo>
                    <a:pt x="2290191" y="1669923"/>
                  </a:lnTo>
                  <a:lnTo>
                    <a:pt x="0" y="16699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880BF59-7005-A85F-16FF-20C5B1701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" t="71250" r="76405" b="4400"/>
            <a:stretch>
              <a:fillRect/>
            </a:stretch>
          </p:blipFill>
          <p:spPr>
            <a:xfrm>
              <a:off x="1281682" y="4886325"/>
              <a:ext cx="2261596" cy="1669923"/>
            </a:xfrm>
            <a:custGeom>
              <a:avLst/>
              <a:gdLst>
                <a:gd name="connsiteX0" fmla="*/ 0 w 2261596"/>
                <a:gd name="connsiteY0" fmla="*/ 0 h 1669923"/>
                <a:gd name="connsiteX1" fmla="*/ 2261596 w 2261596"/>
                <a:gd name="connsiteY1" fmla="*/ 0 h 1669923"/>
                <a:gd name="connsiteX2" fmla="*/ 2261596 w 2261596"/>
                <a:gd name="connsiteY2" fmla="*/ 1669923 h 1669923"/>
                <a:gd name="connsiteX3" fmla="*/ 0 w 2261596"/>
                <a:gd name="connsiteY3" fmla="*/ 1669923 h 1669923"/>
                <a:gd name="connsiteX4" fmla="*/ 0 w 2261596"/>
                <a:gd name="connsiteY4" fmla="*/ 0 h 166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1596" h="1669923">
                  <a:moveTo>
                    <a:pt x="0" y="0"/>
                  </a:moveTo>
                  <a:lnTo>
                    <a:pt x="2261596" y="0"/>
                  </a:lnTo>
                  <a:lnTo>
                    <a:pt x="2261596" y="1669923"/>
                  </a:lnTo>
                  <a:lnTo>
                    <a:pt x="0" y="16699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7A7A714-0CAA-5F38-494C-9C81EADF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52" t="71250" r="202" b="4400"/>
            <a:stretch>
              <a:fillRect/>
            </a:stretch>
          </p:blipFill>
          <p:spPr>
            <a:xfrm>
              <a:off x="8662989" y="4886326"/>
              <a:ext cx="2247339" cy="1669923"/>
            </a:xfrm>
            <a:custGeom>
              <a:avLst/>
              <a:gdLst>
                <a:gd name="connsiteX0" fmla="*/ 0 w 2247339"/>
                <a:gd name="connsiteY0" fmla="*/ 0 h 1669923"/>
                <a:gd name="connsiteX1" fmla="*/ 2247339 w 2247339"/>
                <a:gd name="connsiteY1" fmla="*/ 0 h 1669923"/>
                <a:gd name="connsiteX2" fmla="*/ 2247339 w 2247339"/>
                <a:gd name="connsiteY2" fmla="*/ 1669923 h 1669923"/>
                <a:gd name="connsiteX3" fmla="*/ 0 w 2247339"/>
                <a:gd name="connsiteY3" fmla="*/ 1669923 h 1669923"/>
                <a:gd name="connsiteX4" fmla="*/ 0 w 2247339"/>
                <a:gd name="connsiteY4" fmla="*/ 0 h 166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339" h="1669923">
                  <a:moveTo>
                    <a:pt x="0" y="0"/>
                  </a:moveTo>
                  <a:lnTo>
                    <a:pt x="2247339" y="0"/>
                  </a:lnTo>
                  <a:lnTo>
                    <a:pt x="2247339" y="1669923"/>
                  </a:lnTo>
                  <a:lnTo>
                    <a:pt x="0" y="1669923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278945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CE400A-51C9-E5B1-BC8D-592C9520B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549400" y="801943"/>
            <a:ext cx="9674942" cy="525411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E33CAC-6019-2154-F721-5B87DCC3F267}"/>
              </a:ext>
            </a:extLst>
          </p:cNvPr>
          <p:cNvSpPr/>
          <p:nvPr/>
        </p:nvSpPr>
        <p:spPr>
          <a:xfrm>
            <a:off x="4342171" y="1001457"/>
            <a:ext cx="3175000" cy="2895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A2B8FB-B3CD-641C-016C-C1C385841409}"/>
              </a:ext>
            </a:extLst>
          </p:cNvPr>
          <p:cNvSpPr/>
          <p:nvPr/>
        </p:nvSpPr>
        <p:spPr>
          <a:xfrm>
            <a:off x="4342171" y="1001457"/>
            <a:ext cx="3175000" cy="2895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CDA59E-EE97-E462-F9F5-3866FD28ABA4}"/>
              </a:ext>
            </a:extLst>
          </p:cNvPr>
          <p:cNvSpPr/>
          <p:nvPr/>
        </p:nvSpPr>
        <p:spPr>
          <a:xfrm>
            <a:off x="4342171" y="1001457"/>
            <a:ext cx="3175000" cy="2895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84 0.28726 L 1.875E-6 4.07407E-6 " pathEditMode="fixed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8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29154 0.292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14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34 0.30948 L 0.0125 0.02223 " pathEditMode="fixed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8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29154 0.292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1463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84 0.3317 L 0.025 0.04445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8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29154 0.292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1463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997CE-92CF-CAB3-9E80-F781123279C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78" y="301752"/>
            <a:ext cx="9628632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5229C1-D311-9B32-AE90-8C909C5665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258529" y="859091"/>
            <a:ext cx="9674942" cy="5257800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1">
                <a:lumMod val="5000"/>
                <a:lumOff val="95000"/>
              </a:schemeClr>
            </a:gs>
            <a:gs pos="55000">
              <a:schemeClr val="accent6">
                <a:lumMod val="40000"/>
                <a:lumOff val="60000"/>
              </a:schemeClr>
            </a:gs>
            <a:gs pos="30000">
              <a:srgbClr val="B4C7E7"/>
            </a:gs>
            <a:gs pos="84000">
              <a:srgbClr val="92D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1E67C49-A9F5-E139-748E-D302D6B3B0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977070" y="3162406"/>
                </a:moveTo>
                <a:lnTo>
                  <a:pt x="3091947" y="3756500"/>
                </a:lnTo>
                <a:lnTo>
                  <a:pt x="2862756" y="3756500"/>
                </a:lnTo>
                <a:close/>
                <a:moveTo>
                  <a:pt x="8234873" y="2967115"/>
                </a:moveTo>
                <a:lnTo>
                  <a:pt x="8396245" y="2967115"/>
                </a:lnTo>
                <a:cubicBezTo>
                  <a:pt x="8433247" y="2967115"/>
                  <a:pt x="8461684" y="2979621"/>
                  <a:pt x="8481556" y="3004632"/>
                </a:cubicBezTo>
                <a:cubicBezTo>
                  <a:pt x="8501427" y="3029642"/>
                  <a:pt x="8511363" y="3065103"/>
                  <a:pt x="8511363" y="3111013"/>
                </a:cubicBezTo>
                <a:lnTo>
                  <a:pt x="8512391" y="3313499"/>
                </a:lnTo>
                <a:cubicBezTo>
                  <a:pt x="8512391" y="3357354"/>
                  <a:pt x="8502113" y="3391444"/>
                  <a:pt x="8481556" y="3415769"/>
                </a:cubicBezTo>
                <a:cubicBezTo>
                  <a:pt x="8460999" y="3440095"/>
                  <a:pt x="8432562" y="3452258"/>
                  <a:pt x="8396245" y="3452258"/>
                </a:cubicBezTo>
                <a:lnTo>
                  <a:pt x="8234873" y="3452258"/>
                </a:lnTo>
                <a:close/>
                <a:moveTo>
                  <a:pt x="9917714" y="2966088"/>
                </a:moveTo>
                <a:lnTo>
                  <a:pt x="10070863" y="2966088"/>
                </a:lnTo>
                <a:cubicBezTo>
                  <a:pt x="10114033" y="2966088"/>
                  <a:pt x="10147438" y="2978593"/>
                  <a:pt x="10171078" y="3003604"/>
                </a:cubicBezTo>
                <a:cubicBezTo>
                  <a:pt x="10194718" y="3028615"/>
                  <a:pt x="10206539" y="3063390"/>
                  <a:pt x="10206539" y="3107930"/>
                </a:cubicBezTo>
                <a:lnTo>
                  <a:pt x="10206539" y="3267246"/>
                </a:lnTo>
                <a:cubicBezTo>
                  <a:pt x="10206539" y="3309045"/>
                  <a:pt x="10194718" y="3341593"/>
                  <a:pt x="10171078" y="3364891"/>
                </a:cubicBezTo>
                <a:cubicBezTo>
                  <a:pt x="10147438" y="3388189"/>
                  <a:pt x="10114033" y="3399838"/>
                  <a:pt x="10070863" y="3399838"/>
                </a:cubicBezTo>
                <a:lnTo>
                  <a:pt x="9917714" y="3399838"/>
                </a:lnTo>
                <a:close/>
                <a:moveTo>
                  <a:pt x="8905126" y="2752296"/>
                </a:moveTo>
                <a:lnTo>
                  <a:pt x="8904098" y="4246781"/>
                </a:lnTo>
                <a:lnTo>
                  <a:pt x="9012021" y="4246781"/>
                </a:lnTo>
                <a:lnTo>
                  <a:pt x="9130224" y="4246781"/>
                </a:lnTo>
                <a:lnTo>
                  <a:pt x="9557807" y="4246781"/>
                </a:lnTo>
                <a:lnTo>
                  <a:pt x="9557807" y="4029906"/>
                </a:lnTo>
                <a:lnTo>
                  <a:pt x="9130224" y="4029906"/>
                </a:lnTo>
                <a:lnTo>
                  <a:pt x="9130224" y="3612601"/>
                </a:lnTo>
                <a:lnTo>
                  <a:pt x="9506415" y="3612601"/>
                </a:lnTo>
                <a:lnTo>
                  <a:pt x="9506415" y="3396754"/>
                </a:lnTo>
                <a:lnTo>
                  <a:pt x="9130224" y="3395972"/>
                </a:lnTo>
                <a:lnTo>
                  <a:pt x="9130224" y="2969171"/>
                </a:lnTo>
                <a:lnTo>
                  <a:pt x="9557807" y="2969171"/>
                </a:lnTo>
                <a:lnTo>
                  <a:pt x="9557807" y="2752296"/>
                </a:lnTo>
                <a:lnTo>
                  <a:pt x="9130224" y="2752296"/>
                </a:lnTo>
                <a:lnTo>
                  <a:pt x="9012021" y="2752296"/>
                </a:lnTo>
                <a:close/>
                <a:moveTo>
                  <a:pt x="8009776" y="2752296"/>
                </a:moveTo>
                <a:lnTo>
                  <a:pt x="8009776" y="4246781"/>
                </a:lnTo>
                <a:lnTo>
                  <a:pt x="8234873" y="4246781"/>
                </a:lnTo>
                <a:lnTo>
                  <a:pt x="8234873" y="3667077"/>
                </a:lnTo>
                <a:lnTo>
                  <a:pt x="8398301" y="3667077"/>
                </a:lnTo>
                <a:cubicBezTo>
                  <a:pt x="8470249" y="3667077"/>
                  <a:pt x="8531577" y="3654058"/>
                  <a:pt x="8582285" y="3628019"/>
                </a:cubicBezTo>
                <a:cubicBezTo>
                  <a:pt x="8632992" y="3601980"/>
                  <a:pt x="8672050" y="3564121"/>
                  <a:pt x="8699459" y="3514442"/>
                </a:cubicBezTo>
                <a:cubicBezTo>
                  <a:pt x="8726867" y="3464763"/>
                  <a:pt x="8740572" y="3404977"/>
                  <a:pt x="8740573" y="3335083"/>
                </a:cubicBezTo>
                <a:lnTo>
                  <a:pt x="8740573" y="3090456"/>
                </a:lnTo>
                <a:cubicBezTo>
                  <a:pt x="8740572" y="3018507"/>
                  <a:pt x="8727039" y="2957351"/>
                  <a:pt x="8699973" y="2906987"/>
                </a:cubicBezTo>
                <a:cubicBezTo>
                  <a:pt x="8672906" y="2856622"/>
                  <a:pt x="8633848" y="2818249"/>
                  <a:pt x="8582799" y="2791868"/>
                </a:cubicBezTo>
                <a:cubicBezTo>
                  <a:pt x="8531749" y="2765486"/>
                  <a:pt x="8470249" y="2752296"/>
                  <a:pt x="8398301" y="2752296"/>
                </a:cubicBezTo>
                <a:lnTo>
                  <a:pt x="8234873" y="2752296"/>
                </a:lnTo>
                <a:lnTo>
                  <a:pt x="8122839" y="2752296"/>
                </a:lnTo>
                <a:close/>
                <a:moveTo>
                  <a:pt x="7209676" y="2752296"/>
                </a:moveTo>
                <a:lnTo>
                  <a:pt x="7208648" y="4246781"/>
                </a:lnTo>
                <a:lnTo>
                  <a:pt x="7316572" y="4246781"/>
                </a:lnTo>
                <a:lnTo>
                  <a:pt x="7434774" y="4246781"/>
                </a:lnTo>
                <a:lnTo>
                  <a:pt x="7862357" y="4246781"/>
                </a:lnTo>
                <a:lnTo>
                  <a:pt x="7862357" y="4029906"/>
                </a:lnTo>
                <a:lnTo>
                  <a:pt x="7434774" y="4029906"/>
                </a:lnTo>
                <a:lnTo>
                  <a:pt x="7434774" y="3612601"/>
                </a:lnTo>
                <a:lnTo>
                  <a:pt x="7810965" y="3612601"/>
                </a:lnTo>
                <a:lnTo>
                  <a:pt x="7810965" y="3396754"/>
                </a:lnTo>
                <a:lnTo>
                  <a:pt x="7434774" y="3395972"/>
                </a:lnTo>
                <a:lnTo>
                  <a:pt x="7434774" y="2969171"/>
                </a:lnTo>
                <a:lnTo>
                  <a:pt x="7862357" y="2969171"/>
                </a:lnTo>
                <a:lnTo>
                  <a:pt x="7862357" y="2752296"/>
                </a:lnTo>
                <a:lnTo>
                  <a:pt x="7434774" y="2752296"/>
                </a:lnTo>
                <a:lnTo>
                  <a:pt x="7316572" y="2752296"/>
                </a:lnTo>
                <a:close/>
                <a:moveTo>
                  <a:pt x="6409576" y="2752296"/>
                </a:moveTo>
                <a:lnTo>
                  <a:pt x="6408548" y="4246781"/>
                </a:lnTo>
                <a:lnTo>
                  <a:pt x="6516472" y="4246781"/>
                </a:lnTo>
                <a:lnTo>
                  <a:pt x="6634674" y="4246781"/>
                </a:lnTo>
                <a:lnTo>
                  <a:pt x="7062257" y="4246781"/>
                </a:lnTo>
                <a:lnTo>
                  <a:pt x="7062257" y="4029906"/>
                </a:lnTo>
                <a:lnTo>
                  <a:pt x="6634674" y="4029906"/>
                </a:lnTo>
                <a:lnTo>
                  <a:pt x="6634674" y="3612601"/>
                </a:lnTo>
                <a:lnTo>
                  <a:pt x="7010865" y="3612601"/>
                </a:lnTo>
                <a:lnTo>
                  <a:pt x="7010865" y="3396754"/>
                </a:lnTo>
                <a:lnTo>
                  <a:pt x="6634674" y="3395972"/>
                </a:lnTo>
                <a:lnTo>
                  <a:pt x="6634674" y="2969171"/>
                </a:lnTo>
                <a:lnTo>
                  <a:pt x="7062257" y="2969171"/>
                </a:lnTo>
                <a:lnTo>
                  <a:pt x="7062257" y="2752296"/>
                </a:lnTo>
                <a:lnTo>
                  <a:pt x="6634674" y="2752296"/>
                </a:lnTo>
                <a:lnTo>
                  <a:pt x="6516472" y="2752296"/>
                </a:lnTo>
                <a:close/>
                <a:moveTo>
                  <a:pt x="5495176" y="2752296"/>
                </a:moveTo>
                <a:lnTo>
                  <a:pt x="5495176" y="4246781"/>
                </a:lnTo>
                <a:lnTo>
                  <a:pt x="5720274" y="4246781"/>
                </a:lnTo>
                <a:lnTo>
                  <a:pt x="5720274" y="3873526"/>
                </a:lnTo>
                <a:lnTo>
                  <a:pt x="5849838" y="3606855"/>
                </a:lnTo>
                <a:lnTo>
                  <a:pt x="6061519" y="4246781"/>
                </a:lnTo>
                <a:lnTo>
                  <a:pt x="6312312" y="4246781"/>
                </a:lnTo>
                <a:lnTo>
                  <a:pt x="5973593" y="3352140"/>
                </a:lnTo>
                <a:lnTo>
                  <a:pt x="6265031" y="2752296"/>
                </a:lnTo>
                <a:lnTo>
                  <a:pt x="6014237" y="2752296"/>
                </a:lnTo>
                <a:lnTo>
                  <a:pt x="5720274" y="3457100"/>
                </a:lnTo>
                <a:lnTo>
                  <a:pt x="5720274" y="2752296"/>
                </a:lnTo>
                <a:close/>
                <a:moveTo>
                  <a:pt x="4266451" y="2752296"/>
                </a:moveTo>
                <a:lnTo>
                  <a:pt x="4265423" y="4246781"/>
                </a:lnTo>
                <a:lnTo>
                  <a:pt x="4373347" y="4246781"/>
                </a:lnTo>
                <a:lnTo>
                  <a:pt x="4491549" y="4246781"/>
                </a:lnTo>
                <a:lnTo>
                  <a:pt x="4919132" y="4246781"/>
                </a:lnTo>
                <a:lnTo>
                  <a:pt x="4919132" y="4029906"/>
                </a:lnTo>
                <a:lnTo>
                  <a:pt x="4491549" y="4029906"/>
                </a:lnTo>
                <a:lnTo>
                  <a:pt x="4491549" y="3612601"/>
                </a:lnTo>
                <a:lnTo>
                  <a:pt x="4867740" y="3612601"/>
                </a:lnTo>
                <a:lnTo>
                  <a:pt x="4867740" y="3396754"/>
                </a:lnTo>
                <a:lnTo>
                  <a:pt x="4491549" y="3395972"/>
                </a:lnTo>
                <a:lnTo>
                  <a:pt x="4491549" y="2969171"/>
                </a:lnTo>
                <a:lnTo>
                  <a:pt x="4919132" y="2969171"/>
                </a:lnTo>
                <a:lnTo>
                  <a:pt x="4919132" y="2752296"/>
                </a:lnTo>
                <a:lnTo>
                  <a:pt x="4491549" y="2752296"/>
                </a:lnTo>
                <a:lnTo>
                  <a:pt x="4373347" y="2752296"/>
                </a:lnTo>
                <a:close/>
                <a:moveTo>
                  <a:pt x="3401667" y="2752296"/>
                </a:moveTo>
                <a:lnTo>
                  <a:pt x="3400639" y="2967115"/>
                </a:lnTo>
                <a:lnTo>
                  <a:pt x="3657600" y="2967115"/>
                </a:lnTo>
                <a:lnTo>
                  <a:pt x="3657600" y="4246781"/>
                </a:lnTo>
                <a:lnTo>
                  <a:pt x="3882698" y="4246781"/>
                </a:lnTo>
                <a:lnTo>
                  <a:pt x="3881739" y="2967115"/>
                </a:lnTo>
                <a:lnTo>
                  <a:pt x="4138631" y="2967115"/>
                </a:lnTo>
                <a:lnTo>
                  <a:pt x="4138631" y="2752296"/>
                </a:lnTo>
                <a:close/>
                <a:moveTo>
                  <a:pt x="2887647" y="2752296"/>
                </a:moveTo>
                <a:lnTo>
                  <a:pt x="2537152" y="4246781"/>
                </a:lnTo>
                <a:lnTo>
                  <a:pt x="2768417" y="4246781"/>
                </a:lnTo>
                <a:lnTo>
                  <a:pt x="2822212" y="3967208"/>
                </a:lnTo>
                <a:lnTo>
                  <a:pt x="3132690" y="3967208"/>
                </a:lnTo>
                <a:lnTo>
                  <a:pt x="3186750" y="4246781"/>
                </a:lnTo>
                <a:lnTo>
                  <a:pt x="3418015" y="4246781"/>
                </a:lnTo>
                <a:lnTo>
                  <a:pt x="3066492" y="2752296"/>
                </a:lnTo>
                <a:close/>
                <a:moveTo>
                  <a:pt x="9695701" y="2751268"/>
                </a:moveTo>
                <a:lnTo>
                  <a:pt x="9695701" y="4246781"/>
                </a:lnTo>
                <a:lnTo>
                  <a:pt x="9917714" y="4246781"/>
                </a:lnTo>
                <a:lnTo>
                  <a:pt x="9917714" y="3614657"/>
                </a:lnTo>
                <a:lnTo>
                  <a:pt x="10044653" y="3614657"/>
                </a:lnTo>
                <a:lnTo>
                  <a:pt x="10234290" y="4246781"/>
                </a:lnTo>
                <a:lnTo>
                  <a:pt x="10477890" y="4246781"/>
                </a:lnTo>
                <a:lnTo>
                  <a:pt x="10257044" y="3574724"/>
                </a:lnTo>
                <a:lnTo>
                  <a:pt x="10259987" y="3573543"/>
                </a:lnTo>
                <a:cubicBezTo>
                  <a:pt x="10316860" y="3546134"/>
                  <a:pt x="10360371" y="3506391"/>
                  <a:pt x="10390523" y="3454313"/>
                </a:cubicBezTo>
                <a:cubicBezTo>
                  <a:pt x="10420672" y="3402236"/>
                  <a:pt x="10435748" y="3339195"/>
                  <a:pt x="10435748" y="3265190"/>
                </a:cubicBezTo>
                <a:lnTo>
                  <a:pt x="10435748" y="3090456"/>
                </a:lnTo>
                <a:cubicBezTo>
                  <a:pt x="10435748" y="3018507"/>
                  <a:pt x="10420672" y="2957180"/>
                  <a:pt x="10390523" y="2906472"/>
                </a:cubicBezTo>
                <a:cubicBezTo>
                  <a:pt x="10360371" y="2855766"/>
                  <a:pt x="10316860" y="2817222"/>
                  <a:pt x="10259987" y="2790840"/>
                </a:cubicBezTo>
                <a:cubicBezTo>
                  <a:pt x="10203111" y="2764459"/>
                  <a:pt x="10134590" y="2751268"/>
                  <a:pt x="10054418" y="2751268"/>
                </a:cubicBezTo>
                <a:lnTo>
                  <a:pt x="9917714" y="2751268"/>
                </a:lnTo>
                <a:lnTo>
                  <a:pt x="9798485" y="2751268"/>
                </a:lnTo>
                <a:close/>
                <a:moveTo>
                  <a:pt x="2106183" y="2736878"/>
                </a:moveTo>
                <a:cubicBezTo>
                  <a:pt x="2030123" y="2736878"/>
                  <a:pt x="1964855" y="2751953"/>
                  <a:pt x="1910379" y="2782103"/>
                </a:cubicBezTo>
                <a:cubicBezTo>
                  <a:pt x="1855903" y="2812253"/>
                  <a:pt x="1814275" y="2855937"/>
                  <a:pt x="1785496" y="2913154"/>
                </a:cubicBezTo>
                <a:cubicBezTo>
                  <a:pt x="1756716" y="2970370"/>
                  <a:pt x="1742327" y="3039750"/>
                  <a:pt x="1742327" y="3121292"/>
                </a:cubicBezTo>
                <a:lnTo>
                  <a:pt x="1742327" y="3898342"/>
                </a:lnTo>
                <a:cubicBezTo>
                  <a:pt x="1742327" y="3975088"/>
                  <a:pt x="1756888" y="4040527"/>
                  <a:pt x="1786010" y="4094660"/>
                </a:cubicBezTo>
                <a:cubicBezTo>
                  <a:pt x="1815132" y="4148793"/>
                  <a:pt x="1857445" y="4190250"/>
                  <a:pt x="1912949" y="4219029"/>
                </a:cubicBezTo>
                <a:cubicBezTo>
                  <a:pt x="1968452" y="4247809"/>
                  <a:pt x="2034920" y="4262199"/>
                  <a:pt x="2112350" y="4262199"/>
                </a:cubicBezTo>
                <a:cubicBezTo>
                  <a:pt x="2189781" y="4262199"/>
                  <a:pt x="2255563" y="4247124"/>
                  <a:pt x="2309697" y="4216974"/>
                </a:cubicBezTo>
                <a:cubicBezTo>
                  <a:pt x="2363830" y="4186824"/>
                  <a:pt x="2405286" y="4143483"/>
                  <a:pt x="2434066" y="4086951"/>
                </a:cubicBezTo>
                <a:cubicBezTo>
                  <a:pt x="2462845" y="4030420"/>
                  <a:pt x="2477235" y="3962411"/>
                  <a:pt x="2477235" y="3882924"/>
                </a:cubicBezTo>
                <a:lnTo>
                  <a:pt x="2477235" y="3440951"/>
                </a:lnTo>
                <a:lnTo>
                  <a:pt x="2107211" y="3440951"/>
                </a:lnTo>
                <a:lnTo>
                  <a:pt x="2107211" y="3655771"/>
                </a:lnTo>
                <a:lnTo>
                  <a:pt x="2255221" y="3654743"/>
                </a:lnTo>
                <a:lnTo>
                  <a:pt x="2254193" y="3884980"/>
                </a:lnTo>
                <a:cubicBezTo>
                  <a:pt x="2254878" y="3932946"/>
                  <a:pt x="2242544" y="3970291"/>
                  <a:pt x="2217191" y="3997015"/>
                </a:cubicBezTo>
                <a:cubicBezTo>
                  <a:pt x="2191837" y="4023739"/>
                  <a:pt x="2156890" y="4037444"/>
                  <a:pt x="2112350" y="4038129"/>
                </a:cubicBezTo>
                <a:cubicBezTo>
                  <a:pt x="2067125" y="4038129"/>
                  <a:pt x="2031836" y="4025795"/>
                  <a:pt x="2006482" y="4001126"/>
                </a:cubicBezTo>
                <a:cubicBezTo>
                  <a:pt x="1981129" y="3976458"/>
                  <a:pt x="1968795" y="3942197"/>
                  <a:pt x="1969480" y="3898342"/>
                </a:cubicBezTo>
                <a:lnTo>
                  <a:pt x="1969480" y="3121292"/>
                </a:lnTo>
                <a:cubicBezTo>
                  <a:pt x="1968795" y="3070585"/>
                  <a:pt x="1980615" y="3031013"/>
                  <a:pt x="2004941" y="3002576"/>
                </a:cubicBezTo>
                <a:cubicBezTo>
                  <a:pt x="2029266" y="2974139"/>
                  <a:pt x="2063014" y="2960263"/>
                  <a:pt x="2106183" y="2960948"/>
                </a:cubicBezTo>
                <a:cubicBezTo>
                  <a:pt x="2145927" y="2960263"/>
                  <a:pt x="2176420" y="2973111"/>
                  <a:pt x="2197662" y="2999492"/>
                </a:cubicBezTo>
                <a:cubicBezTo>
                  <a:pt x="2218904" y="3025874"/>
                  <a:pt x="2229525" y="3062705"/>
                  <a:pt x="2229525" y="3109986"/>
                </a:cubicBezTo>
                <a:lnTo>
                  <a:pt x="2230553" y="3204547"/>
                </a:lnTo>
                <a:lnTo>
                  <a:pt x="2464901" y="3204547"/>
                </a:lnTo>
                <a:lnTo>
                  <a:pt x="2464901" y="3109986"/>
                </a:lnTo>
                <a:cubicBezTo>
                  <a:pt x="2464216" y="3031184"/>
                  <a:pt x="2449826" y="2963860"/>
                  <a:pt x="2421732" y="2908014"/>
                </a:cubicBezTo>
                <a:cubicBezTo>
                  <a:pt x="2393637" y="2852168"/>
                  <a:pt x="2352866" y="2809684"/>
                  <a:pt x="2299418" y="2780562"/>
                </a:cubicBezTo>
                <a:cubicBezTo>
                  <a:pt x="2245970" y="2751440"/>
                  <a:pt x="2181558" y="2736878"/>
                  <a:pt x="2106183" y="27368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B98183-0839-58BC-9484-7D1B68CC2140}"/>
                  </a:ext>
                </a:extLst>
              </p14:cNvPr>
              <p14:cNvContentPartPr/>
              <p14:nvPr/>
            </p14:nvContentPartPr>
            <p14:xfrm>
              <a:off x="2185875" y="2971710"/>
              <a:ext cx="388440" cy="6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B98183-0839-58BC-9484-7D1B68CC21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7235" y="2918070"/>
                <a:ext cx="40608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7C65E06-EEEE-C688-1C9E-4CD26F6AE1C5}"/>
              </a:ext>
            </a:extLst>
          </p:cNvPr>
          <p:cNvGrpSpPr/>
          <p:nvPr/>
        </p:nvGrpSpPr>
        <p:grpSpPr>
          <a:xfrm>
            <a:off x="2114235" y="4671630"/>
            <a:ext cx="729360" cy="214920"/>
            <a:chOff x="2114235" y="4671630"/>
            <a:chExt cx="729360" cy="21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955F56-E60B-0E76-9BA4-CD8FF88BB9F4}"/>
                    </a:ext>
                  </a:extLst>
                </p14:cNvPr>
                <p14:cNvContentPartPr/>
                <p14:nvPr/>
              </p14:nvContentPartPr>
              <p14:xfrm>
                <a:off x="2843235" y="488619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955F56-E60B-0E76-9BA4-CD8FF88BB9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0235" y="482319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23FAF7-331C-B393-06DA-B1ACB2020BCF}"/>
                    </a:ext>
                  </a:extLst>
                </p14:cNvPr>
                <p14:cNvContentPartPr/>
                <p14:nvPr/>
              </p14:nvContentPartPr>
              <p14:xfrm>
                <a:off x="2114235" y="46716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23FAF7-331C-B393-06DA-B1ACB2020B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1235" y="460899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748FFB-7E8B-BFC5-6E5C-4E6B1C48E15B}"/>
                  </a:ext>
                </a:extLst>
              </p14:cNvPr>
              <p14:cNvContentPartPr/>
              <p14:nvPr/>
            </p14:nvContentPartPr>
            <p14:xfrm>
              <a:off x="1424115" y="2352150"/>
              <a:ext cx="9454320" cy="1980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748FFB-7E8B-BFC5-6E5C-4E6B1C48E1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4115" y="2172150"/>
                <a:ext cx="9633960" cy="23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8682788-9502-3062-88A0-2900FE92CBF8}"/>
                  </a:ext>
                </a:extLst>
              </p14:cNvPr>
              <p14:cNvContentPartPr/>
              <p14:nvPr/>
            </p14:nvContentPartPr>
            <p14:xfrm>
              <a:off x="6772275" y="110007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8682788-9502-3062-88A0-2900FE92CB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2275" y="920430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racecar-rushing-by-386164">
            <a:hlinkClick r:id="" action="ppaction://media"/>
            <a:extLst>
              <a:ext uri="{FF2B5EF4-FFF2-40B4-BE49-F238E27FC236}">
                <a16:creationId xmlns:a16="http://schemas.microsoft.com/office/drawing/2014/main" id="{5239DB64-DE8B-A28A-20DB-A890C619C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791200" y="4985835"/>
            <a:ext cx="609600" cy="609600"/>
          </a:xfrm>
          <a:prstGeom prst="rect">
            <a:avLst/>
          </a:prstGeom>
        </p:spPr>
      </p:pic>
      <p:pic>
        <p:nvPicPr>
          <p:cNvPr id="3" name="gatekeeper-voice">
            <a:hlinkClick r:id="" action="ppaction://media"/>
            <a:extLst>
              <a:ext uri="{FF2B5EF4-FFF2-40B4-BE49-F238E27FC236}">
                <a16:creationId xmlns:a16="http://schemas.microsoft.com/office/drawing/2014/main" id="{CFA8F3B1-3DC2-B19F-7FA3-DB5C32D6DB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791200" y="9577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6A7655-3D01-A1B3-4500-F0BC16225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400" r="52420" b="72800"/>
          <a:stretch>
            <a:fillRect/>
          </a:stretch>
        </p:blipFill>
        <p:spPr>
          <a:xfrm>
            <a:off x="3914174" y="494496"/>
            <a:ext cx="2290191" cy="1563624"/>
          </a:xfrm>
          <a:custGeom>
            <a:avLst/>
            <a:gdLst>
              <a:gd name="connsiteX0" fmla="*/ 0 w 2290191"/>
              <a:gd name="connsiteY0" fmla="*/ 0 h 1563624"/>
              <a:gd name="connsiteX1" fmla="*/ 2290191 w 2290191"/>
              <a:gd name="connsiteY1" fmla="*/ 0 h 1563624"/>
              <a:gd name="connsiteX2" fmla="*/ 2290191 w 2290191"/>
              <a:gd name="connsiteY2" fmla="*/ 1563624 h 1563624"/>
              <a:gd name="connsiteX3" fmla="*/ 0 w 2290191"/>
              <a:gd name="connsiteY3" fmla="*/ 1563624 h 1563624"/>
              <a:gd name="connsiteX4" fmla="*/ 0 w 2290191"/>
              <a:gd name="connsiteY4" fmla="*/ 0 h 15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191" h="1563624">
                <a:moveTo>
                  <a:pt x="0" y="0"/>
                </a:moveTo>
                <a:lnTo>
                  <a:pt x="2290191" y="0"/>
                </a:lnTo>
                <a:lnTo>
                  <a:pt x="2290191" y="1563624"/>
                </a:lnTo>
                <a:lnTo>
                  <a:pt x="0" y="1563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EFAF9-C1EB-BB41-1AE4-5BAC35E6C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6" t="4400" r="23596" b="72800"/>
          <a:stretch>
            <a:fillRect/>
          </a:stretch>
        </p:blipFill>
        <p:spPr>
          <a:xfrm>
            <a:off x="6232941" y="494496"/>
            <a:ext cx="2758055" cy="1563624"/>
          </a:xfrm>
          <a:custGeom>
            <a:avLst/>
            <a:gdLst>
              <a:gd name="connsiteX0" fmla="*/ 0 w 2758055"/>
              <a:gd name="connsiteY0" fmla="*/ 0 h 1563624"/>
              <a:gd name="connsiteX1" fmla="*/ 2758055 w 2758055"/>
              <a:gd name="connsiteY1" fmla="*/ 0 h 1563624"/>
              <a:gd name="connsiteX2" fmla="*/ 2758055 w 2758055"/>
              <a:gd name="connsiteY2" fmla="*/ 1563624 h 1563624"/>
              <a:gd name="connsiteX3" fmla="*/ 0 w 2758055"/>
              <a:gd name="connsiteY3" fmla="*/ 1563624 h 1563624"/>
              <a:gd name="connsiteX4" fmla="*/ 0 w 2758055"/>
              <a:gd name="connsiteY4" fmla="*/ 0 h 15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055" h="1563624">
                <a:moveTo>
                  <a:pt x="0" y="0"/>
                </a:moveTo>
                <a:lnTo>
                  <a:pt x="2758055" y="0"/>
                </a:lnTo>
                <a:lnTo>
                  <a:pt x="2758055" y="1563624"/>
                </a:lnTo>
                <a:lnTo>
                  <a:pt x="0" y="1563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0576C2-CF8E-48A9-05EB-260FBACD6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400" r="76405" b="72800"/>
          <a:stretch>
            <a:fillRect/>
          </a:stretch>
        </p:blipFill>
        <p:spPr>
          <a:xfrm>
            <a:off x="1623981" y="494497"/>
            <a:ext cx="2261596" cy="1563624"/>
          </a:xfrm>
          <a:custGeom>
            <a:avLst/>
            <a:gdLst>
              <a:gd name="connsiteX0" fmla="*/ 0 w 2261596"/>
              <a:gd name="connsiteY0" fmla="*/ 0 h 1563624"/>
              <a:gd name="connsiteX1" fmla="*/ 2261596 w 2261596"/>
              <a:gd name="connsiteY1" fmla="*/ 0 h 1563624"/>
              <a:gd name="connsiteX2" fmla="*/ 2261596 w 2261596"/>
              <a:gd name="connsiteY2" fmla="*/ 1563624 h 1563624"/>
              <a:gd name="connsiteX3" fmla="*/ 0 w 2261596"/>
              <a:gd name="connsiteY3" fmla="*/ 1563624 h 1563624"/>
              <a:gd name="connsiteX4" fmla="*/ 0 w 2261596"/>
              <a:gd name="connsiteY4" fmla="*/ 0 h 15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596" h="1563624">
                <a:moveTo>
                  <a:pt x="0" y="0"/>
                </a:moveTo>
                <a:lnTo>
                  <a:pt x="2261596" y="0"/>
                </a:lnTo>
                <a:lnTo>
                  <a:pt x="2261596" y="1563624"/>
                </a:lnTo>
                <a:lnTo>
                  <a:pt x="0" y="1563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D16E25-9DEB-F70E-69FA-765A8C72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2" t="4400" r="202" b="72800"/>
          <a:stretch>
            <a:fillRect/>
          </a:stretch>
        </p:blipFill>
        <p:spPr>
          <a:xfrm>
            <a:off x="9005287" y="494497"/>
            <a:ext cx="2247339" cy="1563624"/>
          </a:xfrm>
          <a:custGeom>
            <a:avLst/>
            <a:gdLst>
              <a:gd name="connsiteX0" fmla="*/ 0 w 2247339"/>
              <a:gd name="connsiteY0" fmla="*/ 0 h 1563624"/>
              <a:gd name="connsiteX1" fmla="*/ 2247339 w 2247339"/>
              <a:gd name="connsiteY1" fmla="*/ 0 h 1563624"/>
              <a:gd name="connsiteX2" fmla="*/ 2247339 w 2247339"/>
              <a:gd name="connsiteY2" fmla="*/ 1563624 h 1563624"/>
              <a:gd name="connsiteX3" fmla="*/ 0 w 2247339"/>
              <a:gd name="connsiteY3" fmla="*/ 1563624 h 1563624"/>
              <a:gd name="connsiteX4" fmla="*/ 0 w 2247339"/>
              <a:gd name="connsiteY4" fmla="*/ 0 h 15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339" h="1563624">
                <a:moveTo>
                  <a:pt x="0" y="0"/>
                </a:moveTo>
                <a:lnTo>
                  <a:pt x="2247339" y="0"/>
                </a:lnTo>
                <a:lnTo>
                  <a:pt x="2247339" y="1563624"/>
                </a:lnTo>
                <a:lnTo>
                  <a:pt x="0" y="1563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D38789-443A-AAB5-437C-26BC345A8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5" t="27975" r="23596" b="50775"/>
          <a:stretch>
            <a:fillRect/>
          </a:stretch>
        </p:blipFill>
        <p:spPr>
          <a:xfrm>
            <a:off x="6700804" y="2096516"/>
            <a:ext cx="2290191" cy="1457326"/>
          </a:xfrm>
          <a:custGeom>
            <a:avLst/>
            <a:gdLst>
              <a:gd name="connsiteX0" fmla="*/ 0 w 2290191"/>
              <a:gd name="connsiteY0" fmla="*/ 0 h 1457326"/>
              <a:gd name="connsiteX1" fmla="*/ 2290191 w 2290191"/>
              <a:gd name="connsiteY1" fmla="*/ 0 h 1457326"/>
              <a:gd name="connsiteX2" fmla="*/ 2290191 w 2290191"/>
              <a:gd name="connsiteY2" fmla="*/ 1457326 h 1457326"/>
              <a:gd name="connsiteX3" fmla="*/ 0 w 2290191"/>
              <a:gd name="connsiteY3" fmla="*/ 1457326 h 1457326"/>
              <a:gd name="connsiteX4" fmla="*/ 0 w 2290191"/>
              <a:gd name="connsiteY4" fmla="*/ 0 h 14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191" h="1457326">
                <a:moveTo>
                  <a:pt x="0" y="0"/>
                </a:moveTo>
                <a:lnTo>
                  <a:pt x="2290191" y="0"/>
                </a:lnTo>
                <a:lnTo>
                  <a:pt x="2290191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3D1B25-D237-124A-174C-A02903067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2" t="27975" r="202" b="50775"/>
          <a:stretch>
            <a:fillRect/>
          </a:stretch>
        </p:blipFill>
        <p:spPr>
          <a:xfrm>
            <a:off x="9005286" y="2096516"/>
            <a:ext cx="2247339" cy="1457326"/>
          </a:xfrm>
          <a:custGeom>
            <a:avLst/>
            <a:gdLst>
              <a:gd name="connsiteX0" fmla="*/ 0 w 2247339"/>
              <a:gd name="connsiteY0" fmla="*/ 0 h 1457326"/>
              <a:gd name="connsiteX1" fmla="*/ 2247339 w 2247339"/>
              <a:gd name="connsiteY1" fmla="*/ 0 h 1457326"/>
              <a:gd name="connsiteX2" fmla="*/ 2247339 w 2247339"/>
              <a:gd name="connsiteY2" fmla="*/ 1457326 h 1457326"/>
              <a:gd name="connsiteX3" fmla="*/ 0 w 2247339"/>
              <a:gd name="connsiteY3" fmla="*/ 1457326 h 1457326"/>
              <a:gd name="connsiteX4" fmla="*/ 0 w 2247339"/>
              <a:gd name="connsiteY4" fmla="*/ 0 h 14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339" h="1457326">
                <a:moveTo>
                  <a:pt x="0" y="0"/>
                </a:moveTo>
                <a:lnTo>
                  <a:pt x="2247339" y="0"/>
                </a:lnTo>
                <a:lnTo>
                  <a:pt x="2247339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BD0B08-B577-726F-7AD5-285652283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27975" r="76405" b="50775"/>
          <a:stretch>
            <a:fillRect/>
          </a:stretch>
        </p:blipFill>
        <p:spPr>
          <a:xfrm>
            <a:off x="1623979" y="2096518"/>
            <a:ext cx="2261596" cy="1457325"/>
          </a:xfrm>
          <a:custGeom>
            <a:avLst/>
            <a:gdLst>
              <a:gd name="connsiteX0" fmla="*/ 0 w 2261596"/>
              <a:gd name="connsiteY0" fmla="*/ 0 h 1457325"/>
              <a:gd name="connsiteX1" fmla="*/ 2261596 w 2261596"/>
              <a:gd name="connsiteY1" fmla="*/ 0 h 1457325"/>
              <a:gd name="connsiteX2" fmla="*/ 2261596 w 2261596"/>
              <a:gd name="connsiteY2" fmla="*/ 1457325 h 1457325"/>
              <a:gd name="connsiteX3" fmla="*/ 0 w 2261596"/>
              <a:gd name="connsiteY3" fmla="*/ 1457325 h 1457325"/>
              <a:gd name="connsiteX4" fmla="*/ 0 w 2261596"/>
              <a:gd name="connsiteY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596" h="1457325">
                <a:moveTo>
                  <a:pt x="0" y="0"/>
                </a:moveTo>
                <a:lnTo>
                  <a:pt x="2261596" y="0"/>
                </a:lnTo>
                <a:lnTo>
                  <a:pt x="2261596" y="1457325"/>
                </a:lnTo>
                <a:lnTo>
                  <a:pt x="0" y="14573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F59EFC-BDEE-E7CC-497E-FEF184AB7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27975" r="47580" b="50775"/>
          <a:stretch>
            <a:fillRect/>
          </a:stretch>
        </p:blipFill>
        <p:spPr>
          <a:xfrm>
            <a:off x="3914174" y="2096518"/>
            <a:ext cx="2758055" cy="1457326"/>
          </a:xfrm>
          <a:custGeom>
            <a:avLst/>
            <a:gdLst>
              <a:gd name="connsiteX0" fmla="*/ 0 w 2758055"/>
              <a:gd name="connsiteY0" fmla="*/ 0 h 1457326"/>
              <a:gd name="connsiteX1" fmla="*/ 2758055 w 2758055"/>
              <a:gd name="connsiteY1" fmla="*/ 0 h 1457326"/>
              <a:gd name="connsiteX2" fmla="*/ 2758055 w 2758055"/>
              <a:gd name="connsiteY2" fmla="*/ 1457326 h 1457326"/>
              <a:gd name="connsiteX3" fmla="*/ 0 w 2758055"/>
              <a:gd name="connsiteY3" fmla="*/ 1457326 h 1457326"/>
              <a:gd name="connsiteX4" fmla="*/ 0 w 2758055"/>
              <a:gd name="connsiteY4" fmla="*/ 0 h 14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055" h="1457326">
                <a:moveTo>
                  <a:pt x="0" y="0"/>
                </a:moveTo>
                <a:lnTo>
                  <a:pt x="2758055" y="0"/>
                </a:lnTo>
                <a:lnTo>
                  <a:pt x="2758055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20EA7E-F4AE-5A7B-29FF-587423FA1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9612" r="76405" b="29138"/>
          <a:stretch>
            <a:fillRect/>
          </a:stretch>
        </p:blipFill>
        <p:spPr>
          <a:xfrm>
            <a:off x="1623989" y="3580415"/>
            <a:ext cx="2261596" cy="1457333"/>
          </a:xfrm>
          <a:custGeom>
            <a:avLst/>
            <a:gdLst>
              <a:gd name="connsiteX0" fmla="*/ 0 w 2261596"/>
              <a:gd name="connsiteY0" fmla="*/ 0 h 1457333"/>
              <a:gd name="connsiteX1" fmla="*/ 2261596 w 2261596"/>
              <a:gd name="connsiteY1" fmla="*/ 0 h 1457333"/>
              <a:gd name="connsiteX2" fmla="*/ 2261596 w 2261596"/>
              <a:gd name="connsiteY2" fmla="*/ 1457333 h 1457333"/>
              <a:gd name="connsiteX3" fmla="*/ 0 w 2261596"/>
              <a:gd name="connsiteY3" fmla="*/ 1457333 h 1457333"/>
              <a:gd name="connsiteX4" fmla="*/ 0 w 2261596"/>
              <a:gd name="connsiteY4" fmla="*/ 0 h 14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596" h="1457333">
                <a:moveTo>
                  <a:pt x="0" y="0"/>
                </a:moveTo>
                <a:lnTo>
                  <a:pt x="2261596" y="0"/>
                </a:lnTo>
                <a:lnTo>
                  <a:pt x="2261596" y="1457333"/>
                </a:lnTo>
                <a:lnTo>
                  <a:pt x="0" y="145733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61BA28-7118-ECA5-5ED9-A0B158168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9612" r="52420" b="29138"/>
          <a:stretch>
            <a:fillRect/>
          </a:stretch>
        </p:blipFill>
        <p:spPr>
          <a:xfrm>
            <a:off x="3914180" y="3580421"/>
            <a:ext cx="2290185" cy="1457326"/>
          </a:xfrm>
          <a:custGeom>
            <a:avLst/>
            <a:gdLst>
              <a:gd name="connsiteX0" fmla="*/ 0 w 2290185"/>
              <a:gd name="connsiteY0" fmla="*/ 0 h 1457326"/>
              <a:gd name="connsiteX1" fmla="*/ 2290185 w 2290185"/>
              <a:gd name="connsiteY1" fmla="*/ 0 h 1457326"/>
              <a:gd name="connsiteX2" fmla="*/ 2290185 w 2290185"/>
              <a:gd name="connsiteY2" fmla="*/ 1457326 h 1457326"/>
              <a:gd name="connsiteX3" fmla="*/ 0 w 2290185"/>
              <a:gd name="connsiteY3" fmla="*/ 1457326 h 1457326"/>
              <a:gd name="connsiteX4" fmla="*/ 0 w 2290185"/>
              <a:gd name="connsiteY4" fmla="*/ 0 h 14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185" h="1457326">
                <a:moveTo>
                  <a:pt x="0" y="0"/>
                </a:moveTo>
                <a:lnTo>
                  <a:pt x="2290185" y="0"/>
                </a:lnTo>
                <a:lnTo>
                  <a:pt x="2290185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F569E5-95D8-3151-14BC-E9AEEA0F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6" t="49642" r="23596" b="29108"/>
          <a:stretch>
            <a:fillRect/>
          </a:stretch>
        </p:blipFill>
        <p:spPr>
          <a:xfrm>
            <a:off x="6232940" y="3582418"/>
            <a:ext cx="2758055" cy="1457326"/>
          </a:xfrm>
          <a:custGeom>
            <a:avLst/>
            <a:gdLst>
              <a:gd name="connsiteX0" fmla="*/ 0 w 2758055"/>
              <a:gd name="connsiteY0" fmla="*/ 0 h 1457326"/>
              <a:gd name="connsiteX1" fmla="*/ 2758055 w 2758055"/>
              <a:gd name="connsiteY1" fmla="*/ 0 h 1457326"/>
              <a:gd name="connsiteX2" fmla="*/ 2758055 w 2758055"/>
              <a:gd name="connsiteY2" fmla="*/ 1457326 h 1457326"/>
              <a:gd name="connsiteX3" fmla="*/ 0 w 2758055"/>
              <a:gd name="connsiteY3" fmla="*/ 1457326 h 1457326"/>
              <a:gd name="connsiteX4" fmla="*/ 0 w 2758055"/>
              <a:gd name="connsiteY4" fmla="*/ 0 h 14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055" h="1457326">
                <a:moveTo>
                  <a:pt x="0" y="0"/>
                </a:moveTo>
                <a:lnTo>
                  <a:pt x="2758055" y="0"/>
                </a:lnTo>
                <a:lnTo>
                  <a:pt x="2758055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F26229-13F1-6104-7B4B-67FAEF063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2" t="49642" r="202" b="29108"/>
          <a:stretch>
            <a:fillRect/>
          </a:stretch>
        </p:blipFill>
        <p:spPr>
          <a:xfrm>
            <a:off x="9005286" y="3582418"/>
            <a:ext cx="2247339" cy="1457326"/>
          </a:xfrm>
          <a:custGeom>
            <a:avLst/>
            <a:gdLst>
              <a:gd name="connsiteX0" fmla="*/ 0 w 2247339"/>
              <a:gd name="connsiteY0" fmla="*/ 0 h 1457326"/>
              <a:gd name="connsiteX1" fmla="*/ 2247339 w 2247339"/>
              <a:gd name="connsiteY1" fmla="*/ 0 h 1457326"/>
              <a:gd name="connsiteX2" fmla="*/ 2247339 w 2247339"/>
              <a:gd name="connsiteY2" fmla="*/ 1457326 h 1457326"/>
              <a:gd name="connsiteX3" fmla="*/ 0 w 2247339"/>
              <a:gd name="connsiteY3" fmla="*/ 1457326 h 1457326"/>
              <a:gd name="connsiteX4" fmla="*/ 0 w 2247339"/>
              <a:gd name="connsiteY4" fmla="*/ 0 h 145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339" h="1457326">
                <a:moveTo>
                  <a:pt x="0" y="0"/>
                </a:moveTo>
                <a:lnTo>
                  <a:pt x="2247339" y="0"/>
                </a:lnTo>
                <a:lnTo>
                  <a:pt x="2247339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96D1DE-4F70-D86B-D653-D5348C68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71250" r="47580" b="4400"/>
          <a:stretch>
            <a:fillRect/>
          </a:stretch>
        </p:blipFill>
        <p:spPr>
          <a:xfrm>
            <a:off x="3914177" y="5064322"/>
            <a:ext cx="2758058" cy="1669923"/>
          </a:xfrm>
          <a:custGeom>
            <a:avLst/>
            <a:gdLst>
              <a:gd name="connsiteX0" fmla="*/ 0 w 2758058"/>
              <a:gd name="connsiteY0" fmla="*/ 0 h 1669923"/>
              <a:gd name="connsiteX1" fmla="*/ 2758058 w 2758058"/>
              <a:gd name="connsiteY1" fmla="*/ 0 h 1669923"/>
              <a:gd name="connsiteX2" fmla="*/ 2758058 w 2758058"/>
              <a:gd name="connsiteY2" fmla="*/ 1669923 h 1669923"/>
              <a:gd name="connsiteX3" fmla="*/ 0 w 2758058"/>
              <a:gd name="connsiteY3" fmla="*/ 1669923 h 1669923"/>
              <a:gd name="connsiteX4" fmla="*/ 0 w 2758058"/>
              <a:gd name="connsiteY4" fmla="*/ 0 h 166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8058" h="1669923">
                <a:moveTo>
                  <a:pt x="0" y="0"/>
                </a:moveTo>
                <a:lnTo>
                  <a:pt x="2758058" y="0"/>
                </a:lnTo>
                <a:lnTo>
                  <a:pt x="2758058" y="1669923"/>
                </a:lnTo>
                <a:lnTo>
                  <a:pt x="0" y="16699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14B342-0685-A3A8-1C3A-3C72768AF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5" t="71250" r="23596" b="4400"/>
          <a:stretch>
            <a:fillRect/>
          </a:stretch>
        </p:blipFill>
        <p:spPr>
          <a:xfrm>
            <a:off x="6700814" y="5064323"/>
            <a:ext cx="2290191" cy="1669923"/>
          </a:xfrm>
          <a:custGeom>
            <a:avLst/>
            <a:gdLst>
              <a:gd name="connsiteX0" fmla="*/ 0 w 2290191"/>
              <a:gd name="connsiteY0" fmla="*/ 0 h 1669923"/>
              <a:gd name="connsiteX1" fmla="*/ 2290191 w 2290191"/>
              <a:gd name="connsiteY1" fmla="*/ 0 h 1669923"/>
              <a:gd name="connsiteX2" fmla="*/ 2290191 w 2290191"/>
              <a:gd name="connsiteY2" fmla="*/ 1669923 h 1669923"/>
              <a:gd name="connsiteX3" fmla="*/ 0 w 2290191"/>
              <a:gd name="connsiteY3" fmla="*/ 1669923 h 1669923"/>
              <a:gd name="connsiteX4" fmla="*/ 0 w 2290191"/>
              <a:gd name="connsiteY4" fmla="*/ 0 h 166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191" h="1669923">
                <a:moveTo>
                  <a:pt x="0" y="0"/>
                </a:moveTo>
                <a:lnTo>
                  <a:pt x="2290191" y="0"/>
                </a:lnTo>
                <a:lnTo>
                  <a:pt x="2290191" y="1669923"/>
                </a:lnTo>
                <a:lnTo>
                  <a:pt x="0" y="16699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2EE03C-831C-44AB-623F-FE5539FC3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71250" r="76405" b="4400"/>
          <a:stretch>
            <a:fillRect/>
          </a:stretch>
        </p:blipFill>
        <p:spPr>
          <a:xfrm>
            <a:off x="1623989" y="5064324"/>
            <a:ext cx="2261596" cy="1669923"/>
          </a:xfrm>
          <a:custGeom>
            <a:avLst/>
            <a:gdLst>
              <a:gd name="connsiteX0" fmla="*/ 0 w 2261596"/>
              <a:gd name="connsiteY0" fmla="*/ 0 h 1669923"/>
              <a:gd name="connsiteX1" fmla="*/ 2261596 w 2261596"/>
              <a:gd name="connsiteY1" fmla="*/ 0 h 1669923"/>
              <a:gd name="connsiteX2" fmla="*/ 2261596 w 2261596"/>
              <a:gd name="connsiteY2" fmla="*/ 1669923 h 1669923"/>
              <a:gd name="connsiteX3" fmla="*/ 0 w 2261596"/>
              <a:gd name="connsiteY3" fmla="*/ 1669923 h 1669923"/>
              <a:gd name="connsiteX4" fmla="*/ 0 w 2261596"/>
              <a:gd name="connsiteY4" fmla="*/ 0 h 166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596" h="1669923">
                <a:moveTo>
                  <a:pt x="0" y="0"/>
                </a:moveTo>
                <a:lnTo>
                  <a:pt x="2261596" y="0"/>
                </a:lnTo>
                <a:lnTo>
                  <a:pt x="2261596" y="1669923"/>
                </a:lnTo>
                <a:lnTo>
                  <a:pt x="0" y="16699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D00F63-1E09-9D3D-EF5D-493A4A414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2" t="71250" r="202" b="4400"/>
          <a:stretch>
            <a:fillRect/>
          </a:stretch>
        </p:blipFill>
        <p:spPr>
          <a:xfrm>
            <a:off x="9005296" y="5064325"/>
            <a:ext cx="2247339" cy="1669923"/>
          </a:xfrm>
          <a:custGeom>
            <a:avLst/>
            <a:gdLst>
              <a:gd name="connsiteX0" fmla="*/ 0 w 2247339"/>
              <a:gd name="connsiteY0" fmla="*/ 0 h 1669923"/>
              <a:gd name="connsiteX1" fmla="*/ 2247339 w 2247339"/>
              <a:gd name="connsiteY1" fmla="*/ 0 h 1669923"/>
              <a:gd name="connsiteX2" fmla="*/ 2247339 w 2247339"/>
              <a:gd name="connsiteY2" fmla="*/ 1669923 h 1669923"/>
              <a:gd name="connsiteX3" fmla="*/ 0 w 2247339"/>
              <a:gd name="connsiteY3" fmla="*/ 1669923 h 1669923"/>
              <a:gd name="connsiteX4" fmla="*/ 0 w 2247339"/>
              <a:gd name="connsiteY4" fmla="*/ 0 h 166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7339" h="1669923">
                <a:moveTo>
                  <a:pt x="0" y="0"/>
                </a:moveTo>
                <a:lnTo>
                  <a:pt x="2247339" y="0"/>
                </a:lnTo>
                <a:lnTo>
                  <a:pt x="2247339" y="1669923"/>
                </a:lnTo>
                <a:lnTo>
                  <a:pt x="0" y="166992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10E7F19-EE18-CF9F-3CC1-941291F70B22}"/>
              </a:ext>
            </a:extLst>
          </p:cNvPr>
          <p:cNvSpPr/>
          <p:nvPr/>
        </p:nvSpPr>
        <p:spPr>
          <a:xfrm>
            <a:off x="-488518" y="-1612872"/>
            <a:ext cx="13244051" cy="23154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B20423-1979-1978-EA74-CDC2FC07BD0D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91D0E9-4B2E-99EE-72E6-2DE979911607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1601647" y="295661"/>
            <a:ext cx="9628632" cy="6254496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ui-mouse-click-366460">
            <a:hlinkClick r:id="" action="ppaction://media"/>
            <a:extLst>
              <a:ext uri="{FF2B5EF4-FFF2-40B4-BE49-F238E27FC236}">
                <a16:creationId xmlns:a16="http://schemas.microsoft.com/office/drawing/2014/main" id="{90A95B66-4712-C48D-EBB1-6A6DCA1BF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28707" y="68580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C9997-6B5E-7D68-1E5C-BC88E6986681}"/>
              </a:ext>
            </a:extLst>
          </p:cNvPr>
          <p:cNvSpPr txBox="1"/>
          <p:nvPr/>
        </p:nvSpPr>
        <p:spPr>
          <a:xfrm>
            <a:off x="3268494" y="0"/>
            <a:ext cx="591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014269"/>
                </a:solidFill>
                <a:latin typeface="Bahnschrift SemiBold" panose="020B0502040204020203" pitchFamily="34" charset="0"/>
              </a:rPr>
              <a:t>Tổ chức sinh nhật</a:t>
            </a:r>
            <a:endParaRPr lang="en-US" sz="2800" dirty="0">
              <a:solidFill>
                <a:srgbClr val="014269"/>
              </a:solidFill>
              <a:latin typeface="Bauhaus 93" panose="04030905020B02020C02" pitchFamily="82" charset="0"/>
            </a:endParaRPr>
          </a:p>
        </p:txBody>
      </p:sp>
      <p:pic>
        <p:nvPicPr>
          <p:cNvPr id="35" name="ngua-o-take-1-2">
            <a:hlinkClick r:id="" action="ppaction://media"/>
            <a:extLst>
              <a:ext uri="{FF2B5EF4-FFF2-40B4-BE49-F238E27FC236}">
                <a16:creationId xmlns:a16="http://schemas.microsoft.com/office/drawing/2014/main" id="{C0C2E2DE-2F89-098A-60A4-113C1D417D0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9565" y="-9394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2000">
        <p14:reveal/>
      </p:transition>
    </mc:Choice>
    <mc:Fallback xmlns=""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1385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1385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1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80000" showWhenStopped="0">
                    <p:cTn id="1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5"/>
                    </p:tgtEl>
                  </p:cMediaNode>
                </p:audio>
                <p:seq concurrent="1" nextAc="seek">
                  <p:cTn id="12" restart="whenNotActive" fill="hold" evtFilter="cancelBubble" nodeType="interactiveSeq">
                    <p:stCondLst>
                      <p:cond evt="onMediaBookmark" delay="0">
                        <p:tgtEl>
                          <p14:bmkTgt spid="3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" fill="hold">
                          <p:stCondLst>
                            <p:cond delay="0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5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5" presetClass="exit" presetSubtype="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55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2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38" presetID="55" presetClass="exit" presetSubtype="0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55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4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49" presetID="55" presetClass="exit" presetSubtype="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5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6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61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2" dur="10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55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72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3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78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84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90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96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9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02" presetID="5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0.7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5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1385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1385"/>
                                </p:stCondLst>
                                <p:childTnLst>
                                  <p:par>
                                    <p:cTn id="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1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audio>
                  <p:cMediaNode vol="80000" showWhenStopped="0">
                    <p:cTn id="1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5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BDE0-1E40-5E1B-2C1D-C70E14DF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F230BEF-D778-0C10-AB44-7D70FFACECF6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523DAB-B5BE-70E0-3C40-1CFCD906C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FF11A7-4628-C236-266A-C106DC1AA25D}"/>
              </a:ext>
            </a:extLst>
          </p:cNvPr>
          <p:cNvSpPr/>
          <p:nvPr/>
        </p:nvSpPr>
        <p:spPr>
          <a:xfrm>
            <a:off x="9717784" y="2492824"/>
            <a:ext cx="5206180" cy="364608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6CCBC-8A5A-02A1-CD72-7BE0E4CACB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3107D85-441C-4090-EE87-35489353573E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4B27DD-0DF7-3E80-54DD-F5C8BE1B95C8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1A3174-B046-7A29-6CB8-D20E23873EC5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78E6A-1F3D-5561-1C76-9C979DF2F8CF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CA9D8F-C72D-EFE7-2AEF-883257BC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170DA2-6F8B-D5CE-FC52-6C07DE3B3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C14FA4-C65D-DF74-8883-8BAA64C26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ECD5FE-D506-B644-6FA6-D239D0AE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BC5873-1976-3BB1-33B1-D2FC3545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FF5668-1F3C-7368-D50C-D4391FD7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A923F0-1578-8FDF-0E7A-4D5504FEDFD0}"/>
              </a:ext>
            </a:extLst>
          </p:cNvPr>
          <p:cNvSpPr/>
          <p:nvPr/>
        </p:nvSpPr>
        <p:spPr>
          <a:xfrm>
            <a:off x="3471423" y="2220179"/>
            <a:ext cx="5206180" cy="36460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metro-take-2-2">
            <a:hlinkClick r:id="" action="ppaction://media"/>
            <a:extLst>
              <a:ext uri="{FF2B5EF4-FFF2-40B4-BE49-F238E27FC236}">
                <a16:creationId xmlns:a16="http://schemas.microsoft.com/office/drawing/2014/main" id="{C7D37601-D1D9-F304-A5D7-A3A9747A4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8707" y="-5501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2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BDE0-1E40-5E1B-2C1D-C70E14DF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523DAB-B5BE-70E0-3C40-1CFCD906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E79148-C58E-5588-5CD6-AFB96F4A0F31}"/>
              </a:ext>
            </a:extLst>
          </p:cNvPr>
          <p:cNvSpPr/>
          <p:nvPr/>
        </p:nvSpPr>
        <p:spPr>
          <a:xfrm>
            <a:off x="9674229" y="2565432"/>
            <a:ext cx="5206180" cy="364608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923F0-1578-8FDF-0E7A-4D5504FEDFD0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F11A7-4628-C236-266A-C106DC1AA25D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6CCBC-8A5A-02A1-CD72-7BE0E4CA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3107D85-441C-4090-EE87-35489353573E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4B27DD-0DF7-3E80-54DD-F5C8BE1B95C8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1A3174-B046-7A29-6CB8-D20E23873EC5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78E6A-1F3D-5561-1C76-9C979DF2F8CF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CA9D8F-C72D-EFE7-2AEF-883257BC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170DA2-6F8B-D5CE-FC52-6C07DE3B3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C14FA4-C65D-DF74-8883-8BAA64C26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ECD5FE-D506-B644-6FA6-D239D0AE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BC5873-1976-3BB1-33B1-D2FC3545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FF5668-1F3C-7368-D50C-D4391FD78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F230BEF-D778-0C10-AB44-7D70FFACECF6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69360-F3FF-995C-C32B-998A0FE9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0625D1-9773-9E86-79D6-74B788169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A77BEB-FFA9-FE72-5144-50A35C5C5A75}"/>
              </a:ext>
            </a:extLst>
          </p:cNvPr>
          <p:cNvSpPr/>
          <p:nvPr/>
        </p:nvSpPr>
        <p:spPr>
          <a:xfrm>
            <a:off x="9674229" y="2565432"/>
            <a:ext cx="5206180" cy="3646083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98C46-2348-DE72-1FBB-A6E671060674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92F7E-655A-4284-7DB7-FEE173E8C747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BCB31-0E6D-891E-7228-61EF475D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D7614B-1F7E-B80E-D62C-534D568FBC96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58BAE0F-AD28-3FDF-DD5A-42CE99D48C3E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D025C2-0BBE-A4F6-C74B-334293C8F71D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B1EA14-F9AA-AB80-DA6F-859CCA71C641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BD5595-EE62-AAD6-7DAD-7ED21A5A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241C48-6AF3-202A-2D01-4071ACF54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64E4AC-ACCA-950E-1D6E-DE7F32AB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3147DE-391E-D510-1802-32B8885C0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B0E2F4-2634-877A-3E8D-4901645C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86C5FCF-56EA-EAE8-40D0-9EEDBB65E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395D8B3-1D96-1B4B-E6E8-DD770069C0DE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33C1-6D2B-8A5B-E2C1-971D6DAA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CDF2422-9128-6118-748F-F3872D6C0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75F83A-DC8D-2C3B-6E5F-6383506165D6}"/>
              </a:ext>
            </a:extLst>
          </p:cNvPr>
          <p:cNvSpPr/>
          <p:nvPr/>
        </p:nvSpPr>
        <p:spPr>
          <a:xfrm>
            <a:off x="9674229" y="2565432"/>
            <a:ext cx="5206180" cy="3646083"/>
          </a:xfrm>
          <a:prstGeom prst="rect">
            <a:avLst/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CFDA81-2CC3-41A2-DCAB-9B65FE1FD551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FF231-8021-7C49-8795-076756DF903D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01424-05F1-B7A7-92F4-68C8B7691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C8FAA29-5292-6116-A000-6772CB1AF883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3FB7F9A-A59F-456A-E496-EDED8A49CD0B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25C79-C188-DF28-D1C7-72D938BD3357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5964F2-69C9-B6CB-B9B3-7E9741280CFF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9CCB64-296B-33B6-5D69-09CEF09B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13D075-4605-A844-AD83-67E463A29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F76C48-AF46-0D7E-0F88-AFB3FF09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B6E85F-D205-6A64-D040-01DEF5EE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E9EDE65-EE1D-BF44-AF62-61F8493D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69166D-63DB-12CE-BE85-2B7A7614D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184CF90-26C7-92CB-F7F5-A5701E0906F3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8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93298-7FBA-6979-129A-0B9C210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CBDB0C-8118-BE89-BC12-DE2FF39EB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4A2B5B-CB14-7F70-5B38-D9E06A8AF60B}"/>
              </a:ext>
            </a:extLst>
          </p:cNvPr>
          <p:cNvSpPr/>
          <p:nvPr/>
        </p:nvSpPr>
        <p:spPr>
          <a:xfrm>
            <a:off x="9674229" y="2565432"/>
            <a:ext cx="5206180" cy="3646083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1C7C2-6734-8BAE-F56F-C1600830DAD1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40039-F994-50F1-08DC-652CE98816BB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90504-65A0-0F8C-539F-B8DE0976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EF7A1-6006-77F3-12EA-8EA55678C1FB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6736449-3747-2DC4-7F05-FFE6B9E8A491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B411E5-FB81-51BB-7978-ADF60D45A0D8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252F0D-C15E-B779-3C5B-4C65EA62D337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63A75-97E7-D5F6-7860-9E59B1BB0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F3836A-D11B-42C1-8CBA-0CCDE405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E147CE-223B-0AFD-4A16-4434FC47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C2E737-5EFE-209F-4CE4-CDB6CDB24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737E4-15F7-FD65-6851-53215945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6C4DDD-0816-74C6-01CE-6ED459F4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43047571-BCB6-B45E-9B51-D75180FC3D3E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3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D5B6F-B405-786D-004B-CFA99294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935291B-735E-BA83-842E-AF599947C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32" r="5135" b="4032"/>
          <a:stretch>
            <a:fillRect/>
          </a:stretch>
        </p:blipFill>
        <p:spPr>
          <a:xfrm>
            <a:off x="1319191" y="239842"/>
            <a:ext cx="9628632" cy="6251774"/>
          </a:xfrm>
          <a:custGeom>
            <a:avLst/>
            <a:gdLst>
              <a:gd name="connsiteX0" fmla="*/ 0 w 9674942"/>
              <a:gd name="connsiteY0" fmla="*/ 0 h 5254114"/>
              <a:gd name="connsiteX1" fmla="*/ 9674942 w 9674942"/>
              <a:gd name="connsiteY1" fmla="*/ 0 h 5254114"/>
              <a:gd name="connsiteX2" fmla="*/ 9674942 w 9674942"/>
              <a:gd name="connsiteY2" fmla="*/ 5254114 h 5254114"/>
              <a:gd name="connsiteX3" fmla="*/ 0 w 9674942"/>
              <a:gd name="connsiteY3" fmla="*/ 5254114 h 5254114"/>
              <a:gd name="connsiteX4" fmla="*/ 0 w 9674942"/>
              <a:gd name="connsiteY4" fmla="*/ 0 h 525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4114">
                <a:moveTo>
                  <a:pt x="0" y="0"/>
                </a:moveTo>
                <a:lnTo>
                  <a:pt x="9674942" y="0"/>
                </a:lnTo>
                <a:lnTo>
                  <a:pt x="9674942" y="5254114"/>
                </a:lnTo>
                <a:lnTo>
                  <a:pt x="0" y="525411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2E06CB-AF09-44C4-DF0E-C2D05D9F6790}"/>
              </a:ext>
            </a:extLst>
          </p:cNvPr>
          <p:cNvSpPr/>
          <p:nvPr/>
        </p:nvSpPr>
        <p:spPr>
          <a:xfrm>
            <a:off x="9674229" y="2565432"/>
            <a:ext cx="5206180" cy="364608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F592B-94FD-D5E4-C073-B6A8CB706B9B}"/>
              </a:ext>
            </a:extLst>
          </p:cNvPr>
          <p:cNvSpPr/>
          <p:nvPr/>
        </p:nvSpPr>
        <p:spPr>
          <a:xfrm>
            <a:off x="-2818493" y="2555339"/>
            <a:ext cx="5206180" cy="3646083"/>
          </a:xfrm>
          <a:prstGeom prst="rect">
            <a:avLst/>
          </a:prstGeom>
          <a:solidFill>
            <a:schemeClr val="tx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B0633-5313-0375-797F-3178A6976774}"/>
              </a:ext>
            </a:extLst>
          </p:cNvPr>
          <p:cNvSpPr/>
          <p:nvPr/>
        </p:nvSpPr>
        <p:spPr>
          <a:xfrm>
            <a:off x="3427868" y="2292787"/>
            <a:ext cx="5206180" cy="3646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5827D-E5B4-FA0A-0C12-7DA887A617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2527" r="8559" b="10806"/>
          <a:stretch>
            <a:fillRect/>
          </a:stretch>
        </p:blipFill>
        <p:spPr>
          <a:xfrm>
            <a:off x="11410336" y="177327"/>
            <a:ext cx="9674942" cy="6251774"/>
          </a:xfrm>
          <a:custGeom>
            <a:avLst/>
            <a:gdLst>
              <a:gd name="connsiteX0" fmla="*/ 0 w 9674942"/>
              <a:gd name="connsiteY0" fmla="*/ 0 h 5257800"/>
              <a:gd name="connsiteX1" fmla="*/ 9674942 w 9674942"/>
              <a:gd name="connsiteY1" fmla="*/ 0 h 5257800"/>
              <a:gd name="connsiteX2" fmla="*/ 9674942 w 9674942"/>
              <a:gd name="connsiteY2" fmla="*/ 5257800 h 5257800"/>
              <a:gd name="connsiteX3" fmla="*/ 0 w 9674942"/>
              <a:gd name="connsiteY3" fmla="*/ 5257800 h 5257800"/>
              <a:gd name="connsiteX4" fmla="*/ 0 w 9674942"/>
              <a:gd name="connsiteY4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942" h="5257800">
                <a:moveTo>
                  <a:pt x="0" y="0"/>
                </a:moveTo>
                <a:lnTo>
                  <a:pt x="9674942" y="0"/>
                </a:lnTo>
                <a:lnTo>
                  <a:pt x="9674942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D1FAEC-04D3-1DB7-1F3A-A2F969347B1E}"/>
              </a:ext>
            </a:extLst>
          </p:cNvPr>
          <p:cNvGrpSpPr/>
          <p:nvPr/>
        </p:nvGrpSpPr>
        <p:grpSpPr>
          <a:xfrm>
            <a:off x="-547513" y="-1534929"/>
            <a:ext cx="13244051" cy="2315497"/>
            <a:chOff x="-547514" y="-1552857"/>
            <a:chExt cx="13244051" cy="231549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009B5B2-ADF2-03B4-A73B-C0453B7E9F3A}"/>
                </a:ext>
              </a:extLst>
            </p:cNvPr>
            <p:cNvSpPr/>
            <p:nvPr/>
          </p:nvSpPr>
          <p:spPr>
            <a:xfrm>
              <a:off x="-547514" y="-1552857"/>
              <a:ext cx="13244051" cy="23154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021856-82E7-62BE-8B1B-CC4E4628E91D}"/>
                </a:ext>
              </a:extLst>
            </p:cNvPr>
            <p:cNvSpPr txBox="1"/>
            <p:nvPr/>
          </p:nvSpPr>
          <p:spPr>
            <a:xfrm>
              <a:off x="3117302" y="41503"/>
              <a:ext cx="5914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dirty="0">
                  <a:solidFill>
                    <a:srgbClr val="FFA7A1"/>
                  </a:solidFill>
                  <a:latin typeface="Bahnschrift SemiBold" panose="020B0502040204020203" pitchFamily="34" charset="0"/>
                </a:rPr>
                <a:t>Chơi game trên quiz</a:t>
              </a:r>
              <a:endParaRPr lang="en-US" sz="2800" dirty="0">
                <a:solidFill>
                  <a:srgbClr val="FFA7A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289A7-843F-E939-356D-AFC982228A56}"/>
              </a:ext>
            </a:extLst>
          </p:cNvPr>
          <p:cNvGrpSpPr/>
          <p:nvPr/>
        </p:nvGrpSpPr>
        <p:grpSpPr>
          <a:xfrm>
            <a:off x="-8775298" y="303113"/>
            <a:ext cx="9631976" cy="6251774"/>
            <a:chOff x="1262167" y="885824"/>
            <a:chExt cx="9631976" cy="5191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2D8563-5EF7-6959-14FF-46C65634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17" r="50000" b="49234"/>
            <a:stretch>
              <a:fillRect/>
            </a:stretch>
          </p:blipFill>
          <p:spPr>
            <a:xfrm>
              <a:off x="1262167" y="885824"/>
              <a:ext cx="4833833" cy="2595716"/>
            </a:xfrm>
            <a:custGeom>
              <a:avLst/>
              <a:gdLst>
                <a:gd name="connsiteX0" fmla="*/ 428990 w 4833833"/>
                <a:gd name="connsiteY0" fmla="*/ 0 h 2595716"/>
                <a:gd name="connsiteX1" fmla="*/ 4401205 w 4833833"/>
                <a:gd name="connsiteY1" fmla="*/ 0 h 2595716"/>
                <a:gd name="connsiteX2" fmla="*/ 4833833 w 4833833"/>
                <a:gd name="connsiteY2" fmla="*/ 432628 h 2595716"/>
                <a:gd name="connsiteX3" fmla="*/ 4833833 w 4833833"/>
                <a:gd name="connsiteY3" fmla="*/ 2163088 h 2595716"/>
                <a:gd name="connsiteX4" fmla="*/ 4401205 w 4833833"/>
                <a:gd name="connsiteY4" fmla="*/ 2595716 h 2595716"/>
                <a:gd name="connsiteX5" fmla="*/ 428990 w 4833833"/>
                <a:gd name="connsiteY5" fmla="*/ 2595716 h 2595716"/>
                <a:gd name="connsiteX6" fmla="*/ 5151 w 4833833"/>
                <a:gd name="connsiteY6" fmla="*/ 2250278 h 2595716"/>
                <a:gd name="connsiteX7" fmla="*/ 0 w 4833833"/>
                <a:gd name="connsiteY7" fmla="*/ 2199178 h 2595716"/>
                <a:gd name="connsiteX8" fmla="*/ 0 w 4833833"/>
                <a:gd name="connsiteY8" fmla="*/ 396538 h 2595716"/>
                <a:gd name="connsiteX9" fmla="*/ 5151 w 4833833"/>
                <a:gd name="connsiteY9" fmla="*/ 345438 h 2595716"/>
                <a:gd name="connsiteX10" fmla="*/ 428990 w 4833833"/>
                <a:gd name="connsiteY10" fmla="*/ 0 h 259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3833" h="2595716">
                  <a:moveTo>
                    <a:pt x="428990" y="0"/>
                  </a:moveTo>
                  <a:lnTo>
                    <a:pt x="4401205" y="0"/>
                  </a:lnTo>
                  <a:cubicBezTo>
                    <a:pt x="4640139" y="0"/>
                    <a:pt x="4833833" y="193694"/>
                    <a:pt x="4833833" y="432628"/>
                  </a:cubicBezTo>
                  <a:lnTo>
                    <a:pt x="4833833" y="2163088"/>
                  </a:lnTo>
                  <a:cubicBezTo>
                    <a:pt x="4833833" y="2402022"/>
                    <a:pt x="4640139" y="2595716"/>
                    <a:pt x="4401205" y="2595716"/>
                  </a:cubicBezTo>
                  <a:lnTo>
                    <a:pt x="428990" y="2595716"/>
                  </a:lnTo>
                  <a:cubicBezTo>
                    <a:pt x="219923" y="2595716"/>
                    <a:pt x="45492" y="2447419"/>
                    <a:pt x="5151" y="2250278"/>
                  </a:cubicBezTo>
                  <a:lnTo>
                    <a:pt x="0" y="2199178"/>
                  </a:lnTo>
                  <a:lnTo>
                    <a:pt x="0" y="396538"/>
                  </a:lnTo>
                  <a:lnTo>
                    <a:pt x="5151" y="345438"/>
                  </a:lnTo>
                  <a:cubicBezTo>
                    <a:pt x="45492" y="148297"/>
                    <a:pt x="219923" y="0"/>
                    <a:pt x="428990" y="0"/>
                  </a:cubicBezTo>
                  <a:close/>
                </a:path>
              </a:pathLst>
            </a:cu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AD2B05-CF6F-4F8C-8FA0-88C1E6647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3" t="14066" r="25388" b="50383"/>
            <a:stretch>
              <a:fillRect/>
            </a:stretch>
          </p:blipFill>
          <p:spPr>
            <a:xfrm>
              <a:off x="6115665" y="964634"/>
              <a:ext cx="2359741" cy="2438096"/>
            </a:xfrm>
            <a:custGeom>
              <a:avLst/>
              <a:gdLst>
                <a:gd name="connsiteX0" fmla="*/ 393298 w 2359741"/>
                <a:gd name="connsiteY0" fmla="*/ 0 h 2438096"/>
                <a:gd name="connsiteX1" fmla="*/ 1966443 w 2359741"/>
                <a:gd name="connsiteY1" fmla="*/ 0 h 2438096"/>
                <a:gd name="connsiteX2" fmla="*/ 2359741 w 2359741"/>
                <a:gd name="connsiteY2" fmla="*/ 393298 h 2438096"/>
                <a:gd name="connsiteX3" fmla="*/ 2359741 w 2359741"/>
                <a:gd name="connsiteY3" fmla="*/ 2044798 h 2438096"/>
                <a:gd name="connsiteX4" fmla="*/ 1966443 w 2359741"/>
                <a:gd name="connsiteY4" fmla="*/ 2438096 h 2438096"/>
                <a:gd name="connsiteX5" fmla="*/ 393298 w 2359741"/>
                <a:gd name="connsiteY5" fmla="*/ 2438096 h 2438096"/>
                <a:gd name="connsiteX6" fmla="*/ 0 w 2359741"/>
                <a:gd name="connsiteY6" fmla="*/ 2044798 h 2438096"/>
                <a:gd name="connsiteX7" fmla="*/ 0 w 2359741"/>
                <a:gd name="connsiteY7" fmla="*/ 393298 h 2438096"/>
                <a:gd name="connsiteX8" fmla="*/ 393298 w 2359741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9741" h="2438096">
                  <a:moveTo>
                    <a:pt x="393298" y="0"/>
                  </a:moveTo>
                  <a:lnTo>
                    <a:pt x="1966443" y="0"/>
                  </a:lnTo>
                  <a:cubicBezTo>
                    <a:pt x="2183655" y="0"/>
                    <a:pt x="2359741" y="176086"/>
                    <a:pt x="2359741" y="393298"/>
                  </a:cubicBezTo>
                  <a:lnTo>
                    <a:pt x="2359741" y="2044798"/>
                  </a:lnTo>
                  <a:cubicBezTo>
                    <a:pt x="2359741" y="2262010"/>
                    <a:pt x="2183655" y="2438096"/>
                    <a:pt x="1966443" y="2438096"/>
                  </a:cubicBezTo>
                  <a:lnTo>
                    <a:pt x="393298" y="2438096"/>
                  </a:lnTo>
                  <a:cubicBezTo>
                    <a:pt x="176086" y="2438096"/>
                    <a:pt x="0" y="2262010"/>
                    <a:pt x="0" y="2044798"/>
                  </a:cubicBezTo>
                  <a:lnTo>
                    <a:pt x="0" y="393298"/>
                  </a:lnTo>
                  <a:cubicBezTo>
                    <a:pt x="0" y="176086"/>
                    <a:pt x="176086" y="0"/>
                    <a:pt x="393298" y="0"/>
                  </a:cubicBezTo>
                  <a:close/>
                </a:path>
              </a:pathLst>
            </a:cu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C70558-EEEE-558B-9026-E44057665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19" t="14066" r="369" b="50383"/>
            <a:stretch>
              <a:fillRect/>
            </a:stretch>
          </p:blipFill>
          <p:spPr>
            <a:xfrm>
              <a:off x="8514737" y="964634"/>
              <a:ext cx="2379406" cy="2438096"/>
            </a:xfrm>
            <a:custGeom>
              <a:avLst/>
              <a:gdLst>
                <a:gd name="connsiteX0" fmla="*/ 396576 w 2379406"/>
                <a:gd name="connsiteY0" fmla="*/ 0 h 2438096"/>
                <a:gd name="connsiteX1" fmla="*/ 1982830 w 2379406"/>
                <a:gd name="connsiteY1" fmla="*/ 0 h 2438096"/>
                <a:gd name="connsiteX2" fmla="*/ 2379406 w 2379406"/>
                <a:gd name="connsiteY2" fmla="*/ 396576 h 2438096"/>
                <a:gd name="connsiteX3" fmla="*/ 2379406 w 2379406"/>
                <a:gd name="connsiteY3" fmla="*/ 2041520 h 2438096"/>
                <a:gd name="connsiteX4" fmla="*/ 1982830 w 2379406"/>
                <a:gd name="connsiteY4" fmla="*/ 2438096 h 2438096"/>
                <a:gd name="connsiteX5" fmla="*/ 396576 w 2379406"/>
                <a:gd name="connsiteY5" fmla="*/ 2438096 h 2438096"/>
                <a:gd name="connsiteX6" fmla="*/ 0 w 2379406"/>
                <a:gd name="connsiteY6" fmla="*/ 2041520 h 2438096"/>
                <a:gd name="connsiteX7" fmla="*/ 0 w 2379406"/>
                <a:gd name="connsiteY7" fmla="*/ 396576 h 2438096"/>
                <a:gd name="connsiteX8" fmla="*/ 396576 w 2379406"/>
                <a:gd name="connsiteY8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38096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41520"/>
                  </a:lnTo>
                  <a:cubicBezTo>
                    <a:pt x="2379406" y="2260543"/>
                    <a:pt x="2201853" y="2438096"/>
                    <a:pt x="1982830" y="2438096"/>
                  </a:cubicBezTo>
                  <a:lnTo>
                    <a:pt x="396576" y="2438096"/>
                  </a:lnTo>
                  <a:cubicBezTo>
                    <a:pt x="177553" y="2438096"/>
                    <a:pt x="0" y="2260543"/>
                    <a:pt x="0" y="2041520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C6D4C1-A692-43FD-6233-0BF12BE64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3" t="50000" r="369" b="11384"/>
            <a:stretch>
              <a:fillRect/>
            </a:stretch>
          </p:blipFill>
          <p:spPr>
            <a:xfrm>
              <a:off x="6056671" y="3429000"/>
              <a:ext cx="4837471" cy="2648256"/>
            </a:xfrm>
            <a:custGeom>
              <a:avLst/>
              <a:gdLst>
                <a:gd name="connsiteX0" fmla="*/ 441385 w 4837471"/>
                <a:gd name="connsiteY0" fmla="*/ 0 h 2648256"/>
                <a:gd name="connsiteX1" fmla="*/ 4396086 w 4837471"/>
                <a:gd name="connsiteY1" fmla="*/ 0 h 2648256"/>
                <a:gd name="connsiteX2" fmla="*/ 4837471 w 4837471"/>
                <a:gd name="connsiteY2" fmla="*/ 441385 h 2648256"/>
                <a:gd name="connsiteX3" fmla="*/ 4837471 w 4837471"/>
                <a:gd name="connsiteY3" fmla="*/ 2206871 h 2648256"/>
                <a:gd name="connsiteX4" fmla="*/ 4396086 w 4837471"/>
                <a:gd name="connsiteY4" fmla="*/ 2648256 h 2648256"/>
                <a:gd name="connsiteX5" fmla="*/ 441385 w 4837471"/>
                <a:gd name="connsiteY5" fmla="*/ 2648256 h 2648256"/>
                <a:gd name="connsiteX6" fmla="*/ 0 w 4837471"/>
                <a:gd name="connsiteY6" fmla="*/ 2206871 h 2648256"/>
                <a:gd name="connsiteX7" fmla="*/ 0 w 4837471"/>
                <a:gd name="connsiteY7" fmla="*/ 441385 h 2648256"/>
                <a:gd name="connsiteX8" fmla="*/ 441385 w 4837471"/>
                <a:gd name="connsiteY8" fmla="*/ 0 h 264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37471" h="2648256">
                  <a:moveTo>
                    <a:pt x="441385" y="0"/>
                  </a:moveTo>
                  <a:lnTo>
                    <a:pt x="4396086" y="0"/>
                  </a:lnTo>
                  <a:cubicBezTo>
                    <a:pt x="4639856" y="0"/>
                    <a:pt x="4837471" y="197615"/>
                    <a:pt x="4837471" y="441385"/>
                  </a:cubicBezTo>
                  <a:lnTo>
                    <a:pt x="4837471" y="2206871"/>
                  </a:lnTo>
                  <a:cubicBezTo>
                    <a:pt x="4837471" y="2450641"/>
                    <a:pt x="4639856" y="2648256"/>
                    <a:pt x="4396086" y="2648256"/>
                  </a:cubicBezTo>
                  <a:lnTo>
                    <a:pt x="441385" y="2648256"/>
                  </a:lnTo>
                  <a:cubicBezTo>
                    <a:pt x="197615" y="2648256"/>
                    <a:pt x="0" y="2450641"/>
                    <a:pt x="0" y="2206871"/>
                  </a:cubicBezTo>
                  <a:lnTo>
                    <a:pt x="0" y="441385"/>
                  </a:lnTo>
                  <a:cubicBezTo>
                    <a:pt x="0" y="197615"/>
                    <a:pt x="197615" y="0"/>
                    <a:pt x="441385" y="0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FBF98-7B43-6C63-D5C7-7815618B9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023" r="75426" b="12426"/>
            <a:stretch>
              <a:fillRect/>
            </a:stretch>
          </p:blipFill>
          <p:spPr>
            <a:xfrm>
              <a:off x="1262167" y="3567722"/>
              <a:ext cx="2375768" cy="2438096"/>
            </a:xfrm>
            <a:custGeom>
              <a:avLst/>
              <a:gdLst>
                <a:gd name="connsiteX0" fmla="*/ 392937 w 2375768"/>
                <a:gd name="connsiteY0" fmla="*/ 0 h 2438096"/>
                <a:gd name="connsiteX1" fmla="*/ 1979192 w 2375768"/>
                <a:gd name="connsiteY1" fmla="*/ 0 h 2438096"/>
                <a:gd name="connsiteX2" fmla="*/ 2375768 w 2375768"/>
                <a:gd name="connsiteY2" fmla="*/ 396576 h 2438096"/>
                <a:gd name="connsiteX3" fmla="*/ 2375768 w 2375768"/>
                <a:gd name="connsiteY3" fmla="*/ 2041520 h 2438096"/>
                <a:gd name="connsiteX4" fmla="*/ 1979192 w 2375768"/>
                <a:gd name="connsiteY4" fmla="*/ 2438096 h 2438096"/>
                <a:gd name="connsiteX5" fmla="*/ 392937 w 2375768"/>
                <a:gd name="connsiteY5" fmla="*/ 2438096 h 2438096"/>
                <a:gd name="connsiteX6" fmla="*/ 4418 w 2375768"/>
                <a:gd name="connsiteY6" fmla="*/ 2121444 h 2438096"/>
                <a:gd name="connsiteX7" fmla="*/ 0 w 2375768"/>
                <a:gd name="connsiteY7" fmla="*/ 2077618 h 2438096"/>
                <a:gd name="connsiteX8" fmla="*/ 0 w 2375768"/>
                <a:gd name="connsiteY8" fmla="*/ 360478 h 2438096"/>
                <a:gd name="connsiteX9" fmla="*/ 4418 w 2375768"/>
                <a:gd name="connsiteY9" fmla="*/ 316652 h 2438096"/>
                <a:gd name="connsiteX10" fmla="*/ 392937 w 2375768"/>
                <a:gd name="connsiteY10" fmla="*/ 0 h 243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5768" h="2438096">
                  <a:moveTo>
                    <a:pt x="392937" y="0"/>
                  </a:moveTo>
                  <a:lnTo>
                    <a:pt x="1979192" y="0"/>
                  </a:lnTo>
                  <a:cubicBezTo>
                    <a:pt x="2198215" y="0"/>
                    <a:pt x="2375768" y="177553"/>
                    <a:pt x="2375768" y="396576"/>
                  </a:cubicBezTo>
                  <a:lnTo>
                    <a:pt x="2375768" y="2041520"/>
                  </a:lnTo>
                  <a:cubicBezTo>
                    <a:pt x="2375768" y="2260543"/>
                    <a:pt x="2198215" y="2438096"/>
                    <a:pt x="1979192" y="2438096"/>
                  </a:cubicBezTo>
                  <a:lnTo>
                    <a:pt x="392937" y="2438096"/>
                  </a:lnTo>
                  <a:cubicBezTo>
                    <a:pt x="201292" y="2438096"/>
                    <a:pt x="41397" y="2302157"/>
                    <a:pt x="4418" y="2121444"/>
                  </a:cubicBezTo>
                  <a:lnTo>
                    <a:pt x="0" y="2077618"/>
                  </a:lnTo>
                  <a:lnTo>
                    <a:pt x="0" y="360478"/>
                  </a:lnTo>
                  <a:lnTo>
                    <a:pt x="4418" y="316652"/>
                  </a:lnTo>
                  <a:cubicBezTo>
                    <a:pt x="41397" y="135939"/>
                    <a:pt x="201292" y="0"/>
                    <a:pt x="392937" y="0"/>
                  </a:cubicBez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7A9E02-6641-8FDB-6F8A-8713CB8BD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8" t="52023" r="50610" b="12036"/>
            <a:stretch>
              <a:fillRect/>
            </a:stretch>
          </p:blipFill>
          <p:spPr>
            <a:xfrm>
              <a:off x="3657600" y="3567723"/>
              <a:ext cx="2379406" cy="2464829"/>
            </a:xfrm>
            <a:custGeom>
              <a:avLst/>
              <a:gdLst>
                <a:gd name="connsiteX0" fmla="*/ 396576 w 2379406"/>
                <a:gd name="connsiteY0" fmla="*/ 0 h 2464829"/>
                <a:gd name="connsiteX1" fmla="*/ 1982830 w 2379406"/>
                <a:gd name="connsiteY1" fmla="*/ 0 h 2464829"/>
                <a:gd name="connsiteX2" fmla="*/ 2379406 w 2379406"/>
                <a:gd name="connsiteY2" fmla="*/ 396576 h 2464829"/>
                <a:gd name="connsiteX3" fmla="*/ 2379406 w 2379406"/>
                <a:gd name="connsiteY3" fmla="*/ 2068253 h 2464829"/>
                <a:gd name="connsiteX4" fmla="*/ 1982830 w 2379406"/>
                <a:gd name="connsiteY4" fmla="*/ 2464829 h 2464829"/>
                <a:gd name="connsiteX5" fmla="*/ 396576 w 2379406"/>
                <a:gd name="connsiteY5" fmla="*/ 2464829 h 2464829"/>
                <a:gd name="connsiteX6" fmla="*/ 0 w 2379406"/>
                <a:gd name="connsiteY6" fmla="*/ 2068253 h 2464829"/>
                <a:gd name="connsiteX7" fmla="*/ 0 w 2379406"/>
                <a:gd name="connsiteY7" fmla="*/ 396576 h 2464829"/>
                <a:gd name="connsiteX8" fmla="*/ 396576 w 2379406"/>
                <a:gd name="connsiteY8" fmla="*/ 0 h 24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406" h="2464829">
                  <a:moveTo>
                    <a:pt x="396576" y="0"/>
                  </a:moveTo>
                  <a:lnTo>
                    <a:pt x="1982830" y="0"/>
                  </a:lnTo>
                  <a:cubicBezTo>
                    <a:pt x="2201853" y="0"/>
                    <a:pt x="2379406" y="177553"/>
                    <a:pt x="2379406" y="396576"/>
                  </a:cubicBezTo>
                  <a:lnTo>
                    <a:pt x="2379406" y="2068253"/>
                  </a:lnTo>
                  <a:cubicBezTo>
                    <a:pt x="2379406" y="2287276"/>
                    <a:pt x="2201853" y="2464829"/>
                    <a:pt x="1982830" y="2464829"/>
                  </a:cubicBezTo>
                  <a:lnTo>
                    <a:pt x="396576" y="2464829"/>
                  </a:lnTo>
                  <a:cubicBezTo>
                    <a:pt x="177553" y="2464829"/>
                    <a:pt x="0" y="2287276"/>
                    <a:pt x="0" y="2068253"/>
                  </a:cubicBezTo>
                  <a:lnTo>
                    <a:pt x="0" y="396576"/>
                  </a:lnTo>
                  <a:cubicBezTo>
                    <a:pt x="0" y="177553"/>
                    <a:pt x="177553" y="0"/>
                    <a:pt x="396576" y="0"/>
                  </a:cubicBezTo>
                  <a:close/>
                </a:path>
              </a:pathLst>
            </a:cu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AFF99D6B-4819-4B7A-60A1-E74DDC3C835B}"/>
              </a:ext>
            </a:extLst>
          </p:cNvPr>
          <p:cNvSpPr/>
          <p:nvPr/>
        </p:nvSpPr>
        <p:spPr>
          <a:xfrm>
            <a:off x="-547512" y="5917335"/>
            <a:ext cx="13244051" cy="25616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76</Words>
  <Application>Microsoft Office PowerPoint</Application>
  <PresentationFormat>Widescreen</PresentationFormat>
  <Paragraphs>18</Paragraphs>
  <Slides>18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Algerian</vt:lpstr>
      <vt:lpstr>Arial</vt:lpstr>
      <vt:lpstr>Bahnschrift SemiBold</vt:lpstr>
      <vt:lpstr>Bahnschrift SemiBold Condensed</vt:lpstr>
      <vt:lpstr>Bahnschrift SemiCondensed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 nguyen</dc:creator>
  <cp:lastModifiedBy>hai nguyen</cp:lastModifiedBy>
  <cp:revision>115</cp:revision>
  <dcterms:created xsi:type="dcterms:W3CDTF">2025-10-01T16:14:46Z</dcterms:created>
  <dcterms:modified xsi:type="dcterms:W3CDTF">2025-10-20T18:57:59Z</dcterms:modified>
</cp:coreProperties>
</file>